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58" r:id="rId2"/>
    <p:sldId id="546" r:id="rId3"/>
    <p:sldId id="539" r:id="rId4"/>
    <p:sldId id="559" r:id="rId5"/>
    <p:sldId id="540" r:id="rId6"/>
    <p:sldId id="541" r:id="rId7"/>
    <p:sldId id="560" r:id="rId8"/>
    <p:sldId id="529" r:id="rId9"/>
    <p:sldId id="561" r:id="rId10"/>
    <p:sldId id="552" r:id="rId11"/>
    <p:sldId id="535" r:id="rId12"/>
    <p:sldId id="545" r:id="rId13"/>
    <p:sldId id="526" r:id="rId14"/>
    <p:sldId id="530" r:id="rId15"/>
    <p:sldId id="555" r:id="rId16"/>
    <p:sldId id="531" r:id="rId17"/>
    <p:sldId id="532" r:id="rId18"/>
    <p:sldId id="537" r:id="rId19"/>
    <p:sldId id="538" r:id="rId20"/>
    <p:sldId id="543" r:id="rId21"/>
    <p:sldId id="544" r:id="rId22"/>
    <p:sldId id="563" r:id="rId23"/>
    <p:sldId id="564" r:id="rId24"/>
    <p:sldId id="565" r:id="rId25"/>
    <p:sldId id="527" r:id="rId26"/>
    <p:sldId id="549" r:id="rId27"/>
    <p:sldId id="550" r:id="rId28"/>
    <p:sldId id="553" r:id="rId29"/>
    <p:sldId id="547" r:id="rId30"/>
    <p:sldId id="534" r:id="rId31"/>
    <p:sldId id="551" r:id="rId32"/>
    <p:sldId id="556" r:id="rId33"/>
    <p:sldId id="533" r:id="rId34"/>
    <p:sldId id="536" r:id="rId35"/>
    <p:sldId id="566" r:id="rId36"/>
    <p:sldId id="567" r:id="rId37"/>
    <p:sldId id="568" r:id="rId38"/>
    <p:sldId id="548" r:id="rId39"/>
    <p:sldId id="517" r:id="rId40"/>
    <p:sldId id="569" r:id="rId41"/>
    <p:sldId id="542" r:id="rId42"/>
    <p:sldId id="554" r:id="rId43"/>
    <p:sldId id="557" r:id="rId44"/>
    <p:sldId id="558" r:id="rId45"/>
    <p:sldId id="570" r:id="rId46"/>
    <p:sldId id="269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Давкаев Константин" initials="ДК" lastIdx="3" clrIdx="1">
    <p:extLst>
      <p:ext uri="{19B8F6BF-5375-455C-9EA6-DF929625EA0E}">
        <p15:presenceInfo xmlns:p15="http://schemas.microsoft.com/office/powerpoint/2012/main" userId="S-1-5-21-4039023425-3831810738-3154312855-34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D80"/>
    <a:srgbClr val="FFDD00"/>
    <a:srgbClr val="FAA634"/>
    <a:srgbClr val="193C6C"/>
    <a:srgbClr val="BDD7EE"/>
    <a:srgbClr val="0C1E34"/>
    <a:srgbClr val="FBCD58"/>
    <a:srgbClr val="E65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2" autoAdjust="0"/>
    <p:restoredTop sz="94660"/>
  </p:normalViewPr>
  <p:slideViewPr>
    <p:cSldViewPr snapToGrid="0">
      <p:cViewPr varScale="1">
        <p:scale>
          <a:sx n="85" d="100"/>
          <a:sy n="85" d="100"/>
        </p:scale>
        <p:origin x="29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8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7DE426-AC76-48AA-B2F9-CBBCD1E3D24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26D1E4-0D5C-4FF1-9CD6-6441BC209376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Учет добычи, шихтования и переработки по сухому весу</a:t>
          </a:r>
        </a:p>
      </dgm:t>
    </dgm:pt>
    <dgm:pt modelId="{FB5314A9-F83C-425C-B537-723DABAFF352}" type="parTrans" cxnId="{97251A8A-D99F-48F0-80E6-BD0452B87254}">
      <dgm:prSet/>
      <dgm:spPr/>
      <dgm:t>
        <a:bodyPr/>
        <a:lstStyle/>
        <a:p>
          <a:endParaRPr lang="ru-RU" sz="20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83BCFE7-9409-4186-8CBF-710B6FEB5372}" type="sibTrans" cxnId="{97251A8A-D99F-48F0-80E6-BD0452B87254}">
      <dgm:prSet/>
      <dgm:spPr/>
      <dgm:t>
        <a:bodyPr/>
        <a:lstStyle/>
        <a:p>
          <a:endParaRPr lang="ru-RU" sz="20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AEBA463-6CEB-4A0C-AB6E-990525C58993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Сохранение экземпляров отчетов </a:t>
          </a:r>
        </a:p>
      </dgm:t>
    </dgm:pt>
    <dgm:pt modelId="{7632C5F0-B5C1-4334-9D6B-72D4F8AE4270}" type="parTrans" cxnId="{908D71A2-DA73-415C-BCF1-3D3281EEC178}">
      <dgm:prSet/>
      <dgm:spPr/>
      <dgm:t>
        <a:bodyPr/>
        <a:lstStyle/>
        <a:p>
          <a:endParaRPr lang="ru-RU"/>
        </a:p>
      </dgm:t>
    </dgm:pt>
    <dgm:pt modelId="{C239621D-AC44-4CD1-83A7-875E2337A6E4}" type="sibTrans" cxnId="{908D71A2-DA73-415C-BCF1-3D3281EEC178}">
      <dgm:prSet/>
      <dgm:spPr/>
      <dgm:t>
        <a:bodyPr/>
        <a:lstStyle/>
        <a:p>
          <a:endParaRPr lang="ru-RU"/>
        </a:p>
      </dgm:t>
    </dgm:pt>
    <dgm:pt modelId="{82307B28-C719-4CD1-92BC-7128AD7916C8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rgbClr val="3A5D80"/>
              </a:solidFill>
              <a:latin typeface="Calibri"/>
              <a:ea typeface="+mn-ea"/>
              <a:cs typeface="+mn-cs"/>
            </a:rPr>
            <a:t>Добавление реквизита «Дата смены» в новые виды документов</a:t>
          </a:r>
        </a:p>
      </dgm:t>
    </dgm:pt>
    <dgm:pt modelId="{C83F3533-BFBF-4566-8AEF-BCD1850B37F1}" type="parTrans" cxnId="{D404DE14-1E5E-4637-9945-FFBD152E6F4D}">
      <dgm:prSet/>
      <dgm:spPr/>
      <dgm:t>
        <a:bodyPr/>
        <a:lstStyle/>
        <a:p>
          <a:endParaRPr lang="ru-RU"/>
        </a:p>
      </dgm:t>
    </dgm:pt>
    <dgm:pt modelId="{6865CEB2-9ABF-41AA-BEC4-51E6BD6765DE}" type="sibTrans" cxnId="{D404DE14-1E5E-4637-9945-FFBD152E6F4D}">
      <dgm:prSet/>
      <dgm:spPr/>
      <dgm:t>
        <a:bodyPr/>
        <a:lstStyle/>
        <a:p>
          <a:endParaRPr lang="ru-RU"/>
        </a:p>
      </dgm:t>
    </dgm:pt>
    <dgm:pt modelId="{861BC9E7-B6C9-422F-9746-49AF6B143621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Форма подбора серий номенклатуры</a:t>
          </a:r>
        </a:p>
      </dgm:t>
    </dgm:pt>
    <dgm:pt modelId="{8DA92997-DFBA-4D61-BA0F-70BF9DA64E2D}" type="parTrans" cxnId="{A4988621-3C97-43DE-AB5E-85CA1382809D}">
      <dgm:prSet/>
      <dgm:spPr/>
      <dgm:t>
        <a:bodyPr/>
        <a:lstStyle/>
        <a:p>
          <a:endParaRPr lang="ru-RU"/>
        </a:p>
      </dgm:t>
    </dgm:pt>
    <dgm:pt modelId="{45396507-07D6-49F8-B395-F46A2837DE41}" type="sibTrans" cxnId="{A4988621-3C97-43DE-AB5E-85CA1382809D}">
      <dgm:prSet/>
      <dgm:spPr/>
      <dgm:t>
        <a:bodyPr/>
        <a:lstStyle/>
        <a:p>
          <a:endParaRPr lang="ru-RU"/>
        </a:p>
      </dgm:t>
    </dgm:pt>
    <dgm:pt modelId="{82531497-26D0-4E6E-8061-766F29BD81AE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Расчет потребностей материалов при планировании в документах «План производства горных работ» и «План доступности оборудования» </a:t>
          </a:r>
        </a:p>
      </dgm:t>
    </dgm:pt>
    <dgm:pt modelId="{9DE7B53C-982F-4838-8126-A74DB061E21D}" type="parTrans" cxnId="{79B66D4C-E701-4B93-B7B8-364935D2C8FC}">
      <dgm:prSet/>
      <dgm:spPr/>
      <dgm:t>
        <a:bodyPr/>
        <a:lstStyle/>
        <a:p>
          <a:endParaRPr lang="ru-RU"/>
        </a:p>
      </dgm:t>
    </dgm:pt>
    <dgm:pt modelId="{30157342-7FA9-49A7-A42A-8E797D6A8477}" type="sibTrans" cxnId="{79B66D4C-E701-4B93-B7B8-364935D2C8FC}">
      <dgm:prSet/>
      <dgm:spPr/>
      <dgm:t>
        <a:bodyPr/>
        <a:lstStyle/>
        <a:p>
          <a:endParaRPr lang="ru-RU"/>
        </a:p>
      </dgm:t>
    </dgm:pt>
    <dgm:pt modelId="{76C3C6DE-D144-4309-8B9A-C971F3586C03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Отчет «Сбалансированность планов оперативного учета»</a:t>
          </a:r>
        </a:p>
      </dgm:t>
    </dgm:pt>
    <dgm:pt modelId="{145ABC63-3BA5-489A-821B-246AD9A07015}" type="sibTrans" cxnId="{80D09BBB-C233-4413-BB76-FAE196BE726E}">
      <dgm:prSet/>
      <dgm:spPr/>
      <dgm:t>
        <a:bodyPr/>
        <a:lstStyle/>
        <a:p>
          <a:endParaRPr lang="ru-RU"/>
        </a:p>
      </dgm:t>
    </dgm:pt>
    <dgm:pt modelId="{C46DD982-6CDB-4DEF-86AA-EF5B00E289CC}" type="parTrans" cxnId="{80D09BBB-C233-4413-BB76-FAE196BE726E}">
      <dgm:prSet/>
      <dgm:spPr/>
      <dgm:t>
        <a:bodyPr/>
        <a:lstStyle/>
        <a:p>
          <a:endParaRPr lang="ru-RU"/>
        </a:p>
      </dgm:t>
    </dgm:pt>
    <dgm:pt modelId="{4E7E0A23-BE8E-4DA9-83D0-3985B38F3176}" type="pres">
      <dgm:prSet presAssocID="{FD7DE426-AC76-48AA-B2F9-CBBCD1E3D24E}" presName="linearFlow" presStyleCnt="0">
        <dgm:presLayoutVars>
          <dgm:dir/>
          <dgm:resizeHandles val="exact"/>
        </dgm:presLayoutVars>
      </dgm:prSet>
      <dgm:spPr/>
    </dgm:pt>
    <dgm:pt modelId="{95AB0222-68A2-4F1B-9B3F-C961D222CCBD}" type="pres">
      <dgm:prSet presAssocID="{D226D1E4-0D5C-4FF1-9CD6-6441BC209376}" presName="composite" presStyleCnt="0"/>
      <dgm:spPr/>
    </dgm:pt>
    <dgm:pt modelId="{E97FD6DF-0D4F-4452-A32F-CB62BB16AD66}" type="pres">
      <dgm:prSet presAssocID="{D226D1E4-0D5C-4FF1-9CD6-6441BC209376}" presName="imgShp" presStyleLbl="fgImgPlace1" presStyleIdx="0" presStyleCnt="6"/>
      <dgm:spPr>
        <a:solidFill>
          <a:srgbClr val="3A5D80"/>
        </a:solidFill>
        <a:ln>
          <a:solidFill>
            <a:srgbClr val="002060"/>
          </a:solidFill>
        </a:ln>
      </dgm:spPr>
    </dgm:pt>
    <dgm:pt modelId="{6AB8A508-9A42-4B3D-90D4-51FD9218E69F}" type="pres">
      <dgm:prSet presAssocID="{D226D1E4-0D5C-4FF1-9CD6-6441BC209376}" presName="txShp" presStyleLbl="node1" presStyleIdx="0" presStyleCnt="6" custLinFactNeighborX="365" custLinFactNeighborY="-1666">
        <dgm:presLayoutVars>
          <dgm:bulletEnabled val="1"/>
        </dgm:presLayoutVars>
      </dgm:prSet>
      <dgm:spPr/>
    </dgm:pt>
    <dgm:pt modelId="{7504932E-1088-4D26-9C6C-C5305A8F5135}" type="pres">
      <dgm:prSet presAssocID="{683BCFE7-9409-4186-8CBF-710B6FEB5372}" presName="spacing" presStyleCnt="0"/>
      <dgm:spPr/>
    </dgm:pt>
    <dgm:pt modelId="{1879831C-B5AA-456E-B906-76E98D444E52}" type="pres">
      <dgm:prSet presAssocID="{EAEBA463-6CEB-4A0C-AB6E-990525C58993}" presName="composite" presStyleCnt="0"/>
      <dgm:spPr/>
    </dgm:pt>
    <dgm:pt modelId="{827A026F-D835-40E9-BD7C-EA4293C168BA}" type="pres">
      <dgm:prSet presAssocID="{EAEBA463-6CEB-4A0C-AB6E-990525C58993}" presName="imgShp" presStyleLbl="fgImgPlace1" presStyleIdx="1" presStyleCnt="6"/>
      <dgm:spPr>
        <a:solidFill>
          <a:srgbClr val="3A5D80"/>
        </a:solidFill>
        <a:ln>
          <a:solidFill>
            <a:srgbClr val="002060"/>
          </a:solidFill>
        </a:ln>
      </dgm:spPr>
    </dgm:pt>
    <dgm:pt modelId="{92A32D5A-478F-4E57-88F2-8EA3518C4104}" type="pres">
      <dgm:prSet presAssocID="{EAEBA463-6CEB-4A0C-AB6E-990525C58993}" presName="txShp" presStyleLbl="node1" presStyleIdx="1" presStyleCnt="6">
        <dgm:presLayoutVars>
          <dgm:bulletEnabled val="1"/>
        </dgm:presLayoutVars>
      </dgm:prSet>
      <dgm:spPr/>
    </dgm:pt>
    <dgm:pt modelId="{3799EBA7-077E-4E3C-AE95-1D4D89498A50}" type="pres">
      <dgm:prSet presAssocID="{C239621D-AC44-4CD1-83A7-875E2337A6E4}" presName="spacing" presStyleCnt="0"/>
      <dgm:spPr/>
    </dgm:pt>
    <dgm:pt modelId="{B79F31B8-C7D8-473B-9E8A-7CFE5802839D}" type="pres">
      <dgm:prSet presAssocID="{82307B28-C719-4CD1-92BC-7128AD7916C8}" presName="composite" presStyleCnt="0"/>
      <dgm:spPr/>
    </dgm:pt>
    <dgm:pt modelId="{FC294CD1-EBA9-489D-BA8B-6E307FD0A3E4}" type="pres">
      <dgm:prSet presAssocID="{82307B28-C719-4CD1-92BC-7128AD7916C8}" presName="imgShp" presStyleLbl="fgImgPlace1" presStyleIdx="2" presStyleCnt="6" custLinFactNeighborX="-2161" custLinFactNeighborY="8643"/>
      <dgm:spPr>
        <a:solidFill>
          <a:srgbClr val="3A5D80"/>
        </a:solidFill>
        <a:ln>
          <a:solidFill>
            <a:srgbClr val="002060"/>
          </a:solidFill>
        </a:ln>
      </dgm:spPr>
    </dgm:pt>
    <dgm:pt modelId="{A9C71D77-C245-4934-8683-94C7EC3953AE}" type="pres">
      <dgm:prSet presAssocID="{82307B28-C719-4CD1-92BC-7128AD7916C8}" presName="txShp" presStyleLbl="node1" presStyleIdx="2" presStyleCnt="6" custLinFactNeighborY="5808">
        <dgm:presLayoutVars>
          <dgm:bulletEnabled val="1"/>
        </dgm:presLayoutVars>
      </dgm:prSet>
      <dgm:spPr/>
    </dgm:pt>
    <dgm:pt modelId="{EF42A577-ED08-46C0-84AA-8658C20463FB}" type="pres">
      <dgm:prSet presAssocID="{6865CEB2-9ABF-41AA-BEC4-51E6BD6765DE}" presName="spacing" presStyleCnt="0"/>
      <dgm:spPr/>
    </dgm:pt>
    <dgm:pt modelId="{F714A8BF-CFC9-492E-845E-E278292C2492}" type="pres">
      <dgm:prSet presAssocID="{861BC9E7-B6C9-422F-9746-49AF6B143621}" presName="composite" presStyleCnt="0"/>
      <dgm:spPr/>
    </dgm:pt>
    <dgm:pt modelId="{2C9CF6A3-44AA-4FBA-9F86-BFE7BF1FB66D}" type="pres">
      <dgm:prSet presAssocID="{861BC9E7-B6C9-422F-9746-49AF6B143621}" presName="imgShp" presStyleLbl="fgImgPlace1" presStyleIdx="3" presStyleCnt="6"/>
      <dgm:spPr>
        <a:solidFill>
          <a:srgbClr val="3A5D80"/>
        </a:solidFill>
        <a:ln>
          <a:solidFill>
            <a:srgbClr val="002060"/>
          </a:solidFill>
        </a:ln>
      </dgm:spPr>
    </dgm:pt>
    <dgm:pt modelId="{F8548098-1E88-4630-A15F-28108C68388C}" type="pres">
      <dgm:prSet presAssocID="{861BC9E7-B6C9-422F-9746-49AF6B143621}" presName="txShp" presStyleLbl="node1" presStyleIdx="3" presStyleCnt="6" custLinFactNeighborY="12291">
        <dgm:presLayoutVars>
          <dgm:bulletEnabled val="1"/>
        </dgm:presLayoutVars>
      </dgm:prSet>
      <dgm:spPr/>
    </dgm:pt>
    <dgm:pt modelId="{E3049A23-8CD9-41AE-8F2B-7C57A0361329}" type="pres">
      <dgm:prSet presAssocID="{45396507-07D6-49F8-B395-F46A2837DE41}" presName="spacing" presStyleCnt="0"/>
      <dgm:spPr/>
    </dgm:pt>
    <dgm:pt modelId="{B2111DAA-464B-43E6-9C37-667EFFDFB39C}" type="pres">
      <dgm:prSet presAssocID="{82531497-26D0-4E6E-8061-766F29BD81AE}" presName="composite" presStyleCnt="0"/>
      <dgm:spPr/>
    </dgm:pt>
    <dgm:pt modelId="{9CC6526B-EC15-40B9-B078-A6617E814EF8}" type="pres">
      <dgm:prSet presAssocID="{82531497-26D0-4E6E-8061-766F29BD81AE}" presName="imgShp" presStyleLbl="fgImgPlace1" presStyleIdx="4" presStyleCnt="6"/>
      <dgm:spPr>
        <a:solidFill>
          <a:srgbClr val="3A5D80"/>
        </a:solidFill>
        <a:ln>
          <a:solidFill>
            <a:srgbClr val="002060"/>
          </a:solidFill>
        </a:ln>
      </dgm:spPr>
    </dgm:pt>
    <dgm:pt modelId="{0D2E3096-3C2D-44A5-A7CC-F5CE3C6675F8}" type="pres">
      <dgm:prSet presAssocID="{82531497-26D0-4E6E-8061-766F29BD81AE}" presName="txShp" presStyleLbl="node1" presStyleIdx="4" presStyleCnt="6" custScaleY="150792">
        <dgm:presLayoutVars>
          <dgm:bulletEnabled val="1"/>
        </dgm:presLayoutVars>
      </dgm:prSet>
      <dgm:spPr/>
    </dgm:pt>
    <dgm:pt modelId="{605FDB9D-C330-4CB0-A0A4-8534AC3982F5}" type="pres">
      <dgm:prSet presAssocID="{30157342-7FA9-49A7-A42A-8E797D6A8477}" presName="spacing" presStyleCnt="0"/>
      <dgm:spPr/>
    </dgm:pt>
    <dgm:pt modelId="{DC50FBAF-4B18-48A4-B6BE-A93F8F7975D6}" type="pres">
      <dgm:prSet presAssocID="{76C3C6DE-D144-4309-8B9A-C971F3586C03}" presName="composite" presStyleCnt="0"/>
      <dgm:spPr/>
    </dgm:pt>
    <dgm:pt modelId="{E437AD90-0178-4065-84B4-459862EAF60B}" type="pres">
      <dgm:prSet presAssocID="{76C3C6DE-D144-4309-8B9A-C971F3586C03}" presName="imgShp" presStyleLbl="fgImgPlace1" presStyleIdx="5" presStyleCnt="6"/>
      <dgm:spPr>
        <a:solidFill>
          <a:srgbClr val="3A5D80"/>
        </a:solidFill>
        <a:ln>
          <a:solidFill>
            <a:srgbClr val="002060"/>
          </a:solidFill>
        </a:ln>
      </dgm:spPr>
    </dgm:pt>
    <dgm:pt modelId="{E62BF808-6C34-4CA8-9493-1F9C038723F2}" type="pres">
      <dgm:prSet presAssocID="{76C3C6DE-D144-4309-8B9A-C971F3586C03}" presName="txShp" presStyleLbl="node1" presStyleIdx="5" presStyleCnt="6">
        <dgm:presLayoutVars>
          <dgm:bulletEnabled val="1"/>
        </dgm:presLayoutVars>
      </dgm:prSet>
      <dgm:spPr/>
    </dgm:pt>
  </dgm:ptLst>
  <dgm:cxnLst>
    <dgm:cxn modelId="{D404DE14-1E5E-4637-9945-FFBD152E6F4D}" srcId="{FD7DE426-AC76-48AA-B2F9-CBBCD1E3D24E}" destId="{82307B28-C719-4CD1-92BC-7128AD7916C8}" srcOrd="2" destOrd="0" parTransId="{C83F3533-BFBF-4566-8AEF-BCD1850B37F1}" sibTransId="{6865CEB2-9ABF-41AA-BEC4-51E6BD6765DE}"/>
    <dgm:cxn modelId="{A4988621-3C97-43DE-AB5E-85CA1382809D}" srcId="{FD7DE426-AC76-48AA-B2F9-CBBCD1E3D24E}" destId="{861BC9E7-B6C9-422F-9746-49AF6B143621}" srcOrd="3" destOrd="0" parTransId="{8DA92997-DFBA-4D61-BA0F-70BF9DA64E2D}" sibTransId="{45396507-07D6-49F8-B395-F46A2837DE41}"/>
    <dgm:cxn modelId="{79B66D4C-E701-4B93-B7B8-364935D2C8FC}" srcId="{FD7DE426-AC76-48AA-B2F9-CBBCD1E3D24E}" destId="{82531497-26D0-4E6E-8061-766F29BD81AE}" srcOrd="4" destOrd="0" parTransId="{9DE7B53C-982F-4838-8126-A74DB061E21D}" sibTransId="{30157342-7FA9-49A7-A42A-8E797D6A8477}"/>
    <dgm:cxn modelId="{98330988-54C1-47A0-8C45-0E5AFA7B308B}" type="presOf" srcId="{FD7DE426-AC76-48AA-B2F9-CBBCD1E3D24E}" destId="{4E7E0A23-BE8E-4DA9-83D0-3985B38F3176}" srcOrd="0" destOrd="0" presId="urn:microsoft.com/office/officeart/2005/8/layout/vList3"/>
    <dgm:cxn modelId="{97251A8A-D99F-48F0-80E6-BD0452B87254}" srcId="{FD7DE426-AC76-48AA-B2F9-CBBCD1E3D24E}" destId="{D226D1E4-0D5C-4FF1-9CD6-6441BC209376}" srcOrd="0" destOrd="0" parTransId="{FB5314A9-F83C-425C-B537-723DABAFF352}" sibTransId="{683BCFE7-9409-4186-8CBF-710B6FEB5372}"/>
    <dgm:cxn modelId="{908D71A2-DA73-415C-BCF1-3D3281EEC178}" srcId="{FD7DE426-AC76-48AA-B2F9-CBBCD1E3D24E}" destId="{EAEBA463-6CEB-4A0C-AB6E-990525C58993}" srcOrd="1" destOrd="0" parTransId="{7632C5F0-B5C1-4334-9D6B-72D4F8AE4270}" sibTransId="{C239621D-AC44-4CD1-83A7-875E2337A6E4}"/>
    <dgm:cxn modelId="{80D09BBB-C233-4413-BB76-FAE196BE726E}" srcId="{FD7DE426-AC76-48AA-B2F9-CBBCD1E3D24E}" destId="{76C3C6DE-D144-4309-8B9A-C971F3586C03}" srcOrd="5" destOrd="0" parTransId="{C46DD982-6CDB-4DEF-86AA-EF5B00E289CC}" sibTransId="{145ABC63-3BA5-489A-821B-246AD9A07015}"/>
    <dgm:cxn modelId="{62B3DCDA-5327-4C37-B05C-28664E4FBC84}" type="presOf" srcId="{82307B28-C719-4CD1-92BC-7128AD7916C8}" destId="{A9C71D77-C245-4934-8683-94C7EC3953AE}" srcOrd="0" destOrd="0" presId="urn:microsoft.com/office/officeart/2005/8/layout/vList3"/>
    <dgm:cxn modelId="{6BC21FDB-0B84-411B-B5F7-DEEE0775F04E}" type="presOf" srcId="{82531497-26D0-4E6E-8061-766F29BD81AE}" destId="{0D2E3096-3C2D-44A5-A7CC-F5CE3C6675F8}" srcOrd="0" destOrd="0" presId="urn:microsoft.com/office/officeart/2005/8/layout/vList3"/>
    <dgm:cxn modelId="{0ED349E0-7253-47F7-8B91-86AD495A36BE}" type="presOf" srcId="{D226D1E4-0D5C-4FF1-9CD6-6441BC209376}" destId="{6AB8A508-9A42-4B3D-90D4-51FD9218E69F}" srcOrd="0" destOrd="0" presId="urn:microsoft.com/office/officeart/2005/8/layout/vList3"/>
    <dgm:cxn modelId="{F285FDE7-6238-4EC2-AF6C-8CB4C9A92DBC}" type="presOf" srcId="{EAEBA463-6CEB-4A0C-AB6E-990525C58993}" destId="{92A32D5A-478F-4E57-88F2-8EA3518C4104}" srcOrd="0" destOrd="0" presId="urn:microsoft.com/office/officeart/2005/8/layout/vList3"/>
    <dgm:cxn modelId="{9237C4EE-3ACB-4423-8BF7-2351A8E68E26}" type="presOf" srcId="{76C3C6DE-D144-4309-8B9A-C971F3586C03}" destId="{E62BF808-6C34-4CA8-9493-1F9C038723F2}" srcOrd="0" destOrd="0" presId="urn:microsoft.com/office/officeart/2005/8/layout/vList3"/>
    <dgm:cxn modelId="{E18F36F1-B7C3-4F3C-9F40-185471EE5DD8}" type="presOf" srcId="{861BC9E7-B6C9-422F-9746-49AF6B143621}" destId="{F8548098-1E88-4630-A15F-28108C68388C}" srcOrd="0" destOrd="0" presId="urn:microsoft.com/office/officeart/2005/8/layout/vList3"/>
    <dgm:cxn modelId="{66259377-1FC0-4836-8B4C-95269513E0EB}" type="presParOf" srcId="{4E7E0A23-BE8E-4DA9-83D0-3985B38F3176}" destId="{95AB0222-68A2-4F1B-9B3F-C961D222CCBD}" srcOrd="0" destOrd="0" presId="urn:microsoft.com/office/officeart/2005/8/layout/vList3"/>
    <dgm:cxn modelId="{80F57634-57B1-47F1-BFE5-54389BF19EA1}" type="presParOf" srcId="{95AB0222-68A2-4F1B-9B3F-C961D222CCBD}" destId="{E97FD6DF-0D4F-4452-A32F-CB62BB16AD66}" srcOrd="0" destOrd="0" presId="urn:microsoft.com/office/officeart/2005/8/layout/vList3"/>
    <dgm:cxn modelId="{C22D88F3-7CE6-4593-A8EC-62F541A00A77}" type="presParOf" srcId="{95AB0222-68A2-4F1B-9B3F-C961D222CCBD}" destId="{6AB8A508-9A42-4B3D-90D4-51FD9218E69F}" srcOrd="1" destOrd="0" presId="urn:microsoft.com/office/officeart/2005/8/layout/vList3"/>
    <dgm:cxn modelId="{90319DE5-07B2-4F89-9111-E03BF9D22B10}" type="presParOf" srcId="{4E7E0A23-BE8E-4DA9-83D0-3985B38F3176}" destId="{7504932E-1088-4D26-9C6C-C5305A8F5135}" srcOrd="1" destOrd="0" presId="urn:microsoft.com/office/officeart/2005/8/layout/vList3"/>
    <dgm:cxn modelId="{4144F369-0F01-4206-89F0-4C198EAE13C4}" type="presParOf" srcId="{4E7E0A23-BE8E-4DA9-83D0-3985B38F3176}" destId="{1879831C-B5AA-456E-B906-76E98D444E52}" srcOrd="2" destOrd="0" presId="urn:microsoft.com/office/officeart/2005/8/layout/vList3"/>
    <dgm:cxn modelId="{3ADDBFDF-E923-4C0D-A5FC-C6D34F316BAE}" type="presParOf" srcId="{1879831C-B5AA-456E-B906-76E98D444E52}" destId="{827A026F-D835-40E9-BD7C-EA4293C168BA}" srcOrd="0" destOrd="0" presId="urn:microsoft.com/office/officeart/2005/8/layout/vList3"/>
    <dgm:cxn modelId="{B9B22E90-9313-4AA0-91DF-EA048A9C0D18}" type="presParOf" srcId="{1879831C-B5AA-456E-B906-76E98D444E52}" destId="{92A32D5A-478F-4E57-88F2-8EA3518C4104}" srcOrd="1" destOrd="0" presId="urn:microsoft.com/office/officeart/2005/8/layout/vList3"/>
    <dgm:cxn modelId="{A64BA487-FC57-41C4-BC96-0F00B025BD4B}" type="presParOf" srcId="{4E7E0A23-BE8E-4DA9-83D0-3985B38F3176}" destId="{3799EBA7-077E-4E3C-AE95-1D4D89498A50}" srcOrd="3" destOrd="0" presId="urn:microsoft.com/office/officeart/2005/8/layout/vList3"/>
    <dgm:cxn modelId="{1DCF927D-C231-4D81-BCFB-BE1A4669810B}" type="presParOf" srcId="{4E7E0A23-BE8E-4DA9-83D0-3985B38F3176}" destId="{B79F31B8-C7D8-473B-9E8A-7CFE5802839D}" srcOrd="4" destOrd="0" presId="urn:microsoft.com/office/officeart/2005/8/layout/vList3"/>
    <dgm:cxn modelId="{57A064A1-FD51-4891-997E-324A9688B6FD}" type="presParOf" srcId="{B79F31B8-C7D8-473B-9E8A-7CFE5802839D}" destId="{FC294CD1-EBA9-489D-BA8B-6E307FD0A3E4}" srcOrd="0" destOrd="0" presId="urn:microsoft.com/office/officeart/2005/8/layout/vList3"/>
    <dgm:cxn modelId="{A35F6A5E-CBAC-4831-9721-7D186A4BE3BB}" type="presParOf" srcId="{B79F31B8-C7D8-473B-9E8A-7CFE5802839D}" destId="{A9C71D77-C245-4934-8683-94C7EC3953AE}" srcOrd="1" destOrd="0" presId="urn:microsoft.com/office/officeart/2005/8/layout/vList3"/>
    <dgm:cxn modelId="{A87DD74D-8DE5-4F73-A5D7-47DF3312F2E1}" type="presParOf" srcId="{4E7E0A23-BE8E-4DA9-83D0-3985B38F3176}" destId="{EF42A577-ED08-46C0-84AA-8658C20463FB}" srcOrd="5" destOrd="0" presId="urn:microsoft.com/office/officeart/2005/8/layout/vList3"/>
    <dgm:cxn modelId="{FAFE1A7B-C1DD-49FA-A36D-F0855FEAE109}" type="presParOf" srcId="{4E7E0A23-BE8E-4DA9-83D0-3985B38F3176}" destId="{F714A8BF-CFC9-492E-845E-E278292C2492}" srcOrd="6" destOrd="0" presId="urn:microsoft.com/office/officeart/2005/8/layout/vList3"/>
    <dgm:cxn modelId="{0DD9F944-4965-40A8-B760-9B7FF9118858}" type="presParOf" srcId="{F714A8BF-CFC9-492E-845E-E278292C2492}" destId="{2C9CF6A3-44AA-4FBA-9F86-BFE7BF1FB66D}" srcOrd="0" destOrd="0" presId="urn:microsoft.com/office/officeart/2005/8/layout/vList3"/>
    <dgm:cxn modelId="{8CAF5AF7-07F4-45B1-B3B2-10CBBA10326D}" type="presParOf" srcId="{F714A8BF-CFC9-492E-845E-E278292C2492}" destId="{F8548098-1E88-4630-A15F-28108C68388C}" srcOrd="1" destOrd="0" presId="urn:microsoft.com/office/officeart/2005/8/layout/vList3"/>
    <dgm:cxn modelId="{36863CAC-2690-4011-BE23-27DAF5762802}" type="presParOf" srcId="{4E7E0A23-BE8E-4DA9-83D0-3985B38F3176}" destId="{E3049A23-8CD9-41AE-8F2B-7C57A0361329}" srcOrd="7" destOrd="0" presId="urn:microsoft.com/office/officeart/2005/8/layout/vList3"/>
    <dgm:cxn modelId="{96E23A40-2B09-4BCF-B49B-D18D86A8009E}" type="presParOf" srcId="{4E7E0A23-BE8E-4DA9-83D0-3985B38F3176}" destId="{B2111DAA-464B-43E6-9C37-667EFFDFB39C}" srcOrd="8" destOrd="0" presId="urn:microsoft.com/office/officeart/2005/8/layout/vList3"/>
    <dgm:cxn modelId="{50BAF9F0-78FF-43F7-83D8-0AA22C3904F0}" type="presParOf" srcId="{B2111DAA-464B-43E6-9C37-667EFFDFB39C}" destId="{9CC6526B-EC15-40B9-B078-A6617E814EF8}" srcOrd="0" destOrd="0" presId="urn:microsoft.com/office/officeart/2005/8/layout/vList3"/>
    <dgm:cxn modelId="{5A686D5F-7FF4-42FD-9B39-5BF5BEE36FF1}" type="presParOf" srcId="{B2111DAA-464B-43E6-9C37-667EFFDFB39C}" destId="{0D2E3096-3C2D-44A5-A7CC-F5CE3C6675F8}" srcOrd="1" destOrd="0" presId="urn:microsoft.com/office/officeart/2005/8/layout/vList3"/>
    <dgm:cxn modelId="{9E6FC4A0-914A-44A4-8B79-8E4C2EE31F07}" type="presParOf" srcId="{4E7E0A23-BE8E-4DA9-83D0-3985B38F3176}" destId="{605FDB9D-C330-4CB0-A0A4-8534AC3982F5}" srcOrd="9" destOrd="0" presId="urn:microsoft.com/office/officeart/2005/8/layout/vList3"/>
    <dgm:cxn modelId="{2C08F527-4494-42B1-8180-551A5BC8CAF6}" type="presParOf" srcId="{4E7E0A23-BE8E-4DA9-83D0-3985B38F3176}" destId="{DC50FBAF-4B18-48A4-B6BE-A93F8F7975D6}" srcOrd="10" destOrd="0" presId="urn:microsoft.com/office/officeart/2005/8/layout/vList3"/>
    <dgm:cxn modelId="{18CB3F3D-E693-4041-BDF2-8A23D33787A9}" type="presParOf" srcId="{DC50FBAF-4B18-48A4-B6BE-A93F8F7975D6}" destId="{E437AD90-0178-4065-84B4-459862EAF60B}" srcOrd="0" destOrd="0" presId="urn:microsoft.com/office/officeart/2005/8/layout/vList3"/>
    <dgm:cxn modelId="{AF775DBD-B171-42BA-9BDF-4A53E68335C5}" type="presParOf" srcId="{DC50FBAF-4B18-48A4-B6BE-A93F8F7975D6}" destId="{E62BF808-6C34-4CA8-9493-1F9C038723F2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7DE426-AC76-48AA-B2F9-CBBCD1E3D24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26D1E4-0D5C-4FF1-9CD6-6441BC209376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6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Установка объемного веса горной массы по участкам работ</a:t>
          </a:r>
        </a:p>
      </dgm:t>
    </dgm:pt>
    <dgm:pt modelId="{FB5314A9-F83C-425C-B537-723DABAFF352}" type="parTrans" cxnId="{97251A8A-D99F-48F0-80E6-BD0452B87254}">
      <dgm:prSet/>
      <dgm:spPr/>
      <dgm:t>
        <a:bodyPr/>
        <a:lstStyle/>
        <a:p>
          <a:endParaRPr lang="ru-RU" sz="16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83BCFE7-9409-4186-8CBF-710B6FEB5372}" type="sibTrans" cxnId="{97251A8A-D99F-48F0-80E6-BD0452B87254}">
      <dgm:prSet/>
      <dgm:spPr/>
      <dgm:t>
        <a:bodyPr/>
        <a:lstStyle/>
        <a:p>
          <a:endParaRPr lang="ru-RU" sz="16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DB1BA1C-6DFC-463A-9A1A-3F04D6CC8A65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6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Автоматическое изменение нормы на загрузку транспорта</a:t>
          </a:r>
          <a:br>
            <a:rPr lang="ru-RU" sz="16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</a:br>
          <a:r>
            <a:rPr lang="ru-RU" sz="16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на обкатке по его пробегу</a:t>
          </a:r>
        </a:p>
      </dgm:t>
    </dgm:pt>
    <dgm:pt modelId="{71A86098-E382-4507-8657-D6364DD9E377}" type="parTrans" cxnId="{BC6D8777-8E2F-40B0-BCFA-C10D5759CC02}">
      <dgm:prSet/>
      <dgm:spPr/>
      <dgm:t>
        <a:bodyPr/>
        <a:lstStyle/>
        <a:p>
          <a:endParaRPr lang="ru-RU" sz="16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BFD784F-5431-4E0C-8D61-2060B8515699}" type="sibTrans" cxnId="{BC6D8777-8E2F-40B0-BCFA-C10D5759CC02}">
      <dgm:prSet/>
      <dgm:spPr/>
      <dgm:t>
        <a:bodyPr/>
        <a:lstStyle/>
        <a:p>
          <a:endParaRPr lang="ru-RU" sz="16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030037F-A9F4-4A24-88E2-F5B17919F625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Доли распределения статистических объемов в документе «Маркшейдерский замер»</a:t>
          </a:r>
        </a:p>
      </dgm:t>
    </dgm:pt>
    <dgm:pt modelId="{2A681C95-49B2-4C6C-A7D8-89B659A28BE7}" type="parTrans" cxnId="{667522C5-94CF-44E4-8398-1B642E4A1A4B}">
      <dgm:prSet/>
      <dgm:spPr/>
      <dgm:t>
        <a:bodyPr/>
        <a:lstStyle/>
        <a:p>
          <a:endParaRPr lang="ru-RU" sz="1600"/>
        </a:p>
      </dgm:t>
    </dgm:pt>
    <dgm:pt modelId="{BFFE4FA2-CE07-4265-B904-116C58D7DEFC}" type="sibTrans" cxnId="{667522C5-94CF-44E4-8398-1B642E4A1A4B}">
      <dgm:prSet/>
      <dgm:spPr/>
      <dgm:t>
        <a:bodyPr/>
        <a:lstStyle/>
        <a:p>
          <a:endParaRPr lang="ru-RU" sz="1600"/>
        </a:p>
      </dgm:t>
    </dgm:pt>
    <dgm:pt modelId="{0CA68D04-B9E1-45D4-849F-05387536D611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Отчет «Ведомость по приемке горных работ»</a:t>
          </a:r>
        </a:p>
      </dgm:t>
    </dgm:pt>
    <dgm:pt modelId="{C833010D-8564-450D-B7D9-8BD5952E1606}" type="parTrans" cxnId="{FB3180AB-A769-4A2A-96E3-F25044DC81C5}">
      <dgm:prSet/>
      <dgm:spPr/>
      <dgm:t>
        <a:bodyPr/>
        <a:lstStyle/>
        <a:p>
          <a:endParaRPr lang="ru-RU" sz="1600"/>
        </a:p>
      </dgm:t>
    </dgm:pt>
    <dgm:pt modelId="{9092CCA4-0B1A-49E2-B048-C645803FABCF}" type="sibTrans" cxnId="{FB3180AB-A769-4A2A-96E3-F25044DC81C5}">
      <dgm:prSet/>
      <dgm:spPr/>
      <dgm:t>
        <a:bodyPr/>
        <a:lstStyle/>
        <a:p>
          <a:endParaRPr lang="ru-RU" sz="1600"/>
        </a:p>
      </dgm:t>
    </dgm:pt>
    <dgm:pt modelId="{1EA110CA-2338-42BD-8537-C0C06DE34CF9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Учет товарных запасов полезных ископаемых</a:t>
          </a:r>
        </a:p>
      </dgm:t>
    </dgm:pt>
    <dgm:pt modelId="{645FF430-A4BA-4ED7-B028-CE4631F5B5F2}" type="parTrans" cxnId="{0AD56A73-C2DB-4353-ACF0-B87B4F958DD2}">
      <dgm:prSet/>
      <dgm:spPr/>
      <dgm:t>
        <a:bodyPr/>
        <a:lstStyle/>
        <a:p>
          <a:endParaRPr lang="ru-RU" sz="1600"/>
        </a:p>
      </dgm:t>
    </dgm:pt>
    <dgm:pt modelId="{4D2347B5-0A49-4E3D-8FB8-818D0EB763D9}" type="sibTrans" cxnId="{0AD56A73-C2DB-4353-ACF0-B87B4F958DD2}">
      <dgm:prSet/>
      <dgm:spPr/>
      <dgm:t>
        <a:bodyPr/>
        <a:lstStyle/>
        <a:p>
          <a:endParaRPr lang="ru-RU" sz="1600"/>
        </a:p>
      </dgm:t>
    </dgm:pt>
    <dgm:pt modelId="{C39EF35F-9C05-4CB7-A458-92E0996961F5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6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Новая версия документа «План производства горных работ»</a:t>
          </a:r>
          <a:br>
            <a:rPr lang="ru-RU" sz="16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</a:br>
          <a:r>
            <a:rPr lang="ru-RU" sz="16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с разделением объемов горных работ, объемов работ горного оборудования и объемов грузоперевозок</a:t>
          </a:r>
        </a:p>
      </dgm:t>
    </dgm:pt>
    <dgm:pt modelId="{1C5D0F6D-D108-4286-B654-827E93D8C505}" type="parTrans" cxnId="{865E3F2E-5F4F-4B33-A5FD-7A3D819EDC4D}">
      <dgm:prSet/>
      <dgm:spPr/>
      <dgm:t>
        <a:bodyPr/>
        <a:lstStyle/>
        <a:p>
          <a:endParaRPr lang="ru-RU" sz="1600"/>
        </a:p>
      </dgm:t>
    </dgm:pt>
    <dgm:pt modelId="{D31E67AB-48A2-4F41-9865-3B3D83CDA41A}" type="sibTrans" cxnId="{865E3F2E-5F4F-4B33-A5FD-7A3D819EDC4D}">
      <dgm:prSet/>
      <dgm:spPr/>
      <dgm:t>
        <a:bodyPr/>
        <a:lstStyle/>
        <a:p>
          <a:endParaRPr lang="ru-RU" sz="1600"/>
        </a:p>
      </dgm:t>
    </dgm:pt>
    <dgm:pt modelId="{011ADB05-D35A-47A5-B53D-2FF51285261C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>
            <a:buNone/>
          </a:pPr>
          <a:r>
            <a:rPr lang="ru-RU" sz="1600" b="1" dirty="0">
              <a:solidFill>
                <a:srgbClr val="3A5D80"/>
              </a:solidFill>
              <a:latin typeface="Calibri"/>
              <a:ea typeface="+mn-ea"/>
              <a:cs typeface="+mn-cs"/>
            </a:rPr>
            <a:t>Отбор смены по сменам подразделения в документе «Горные работы»</a:t>
          </a:r>
        </a:p>
      </dgm:t>
    </dgm:pt>
    <dgm:pt modelId="{9C29D9B6-84E7-4ACB-8C69-9E5A45EB2FC5}" type="parTrans" cxnId="{DC2E78A4-EF6B-499F-A9A5-38CF6E0AAA5A}">
      <dgm:prSet/>
      <dgm:spPr/>
      <dgm:t>
        <a:bodyPr/>
        <a:lstStyle/>
        <a:p>
          <a:endParaRPr lang="ru-RU" sz="1600"/>
        </a:p>
      </dgm:t>
    </dgm:pt>
    <dgm:pt modelId="{23C9AB3A-5155-4970-96B0-9A1BE12EA8AA}" type="sibTrans" cxnId="{DC2E78A4-EF6B-499F-A9A5-38CF6E0AAA5A}">
      <dgm:prSet/>
      <dgm:spPr/>
      <dgm:t>
        <a:bodyPr/>
        <a:lstStyle/>
        <a:p>
          <a:endParaRPr lang="ru-RU" sz="1600"/>
        </a:p>
      </dgm:t>
    </dgm:pt>
    <dgm:pt modelId="{FA674927-2CAB-4EC9-BB3A-CD97B781504F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6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Дата отработки выработки и залежи</a:t>
          </a:r>
        </a:p>
      </dgm:t>
    </dgm:pt>
    <dgm:pt modelId="{8B704339-3526-4D8D-9AD4-8C2C3C93FEFE}" type="parTrans" cxnId="{5FC800D9-5ECC-4AC4-9035-D80D955C1F4A}">
      <dgm:prSet/>
      <dgm:spPr/>
      <dgm:t>
        <a:bodyPr/>
        <a:lstStyle/>
        <a:p>
          <a:endParaRPr lang="ru-RU" sz="1600"/>
        </a:p>
      </dgm:t>
    </dgm:pt>
    <dgm:pt modelId="{7D4F9525-E2B4-4A38-842D-94186F077164}" type="sibTrans" cxnId="{5FC800D9-5ECC-4AC4-9035-D80D955C1F4A}">
      <dgm:prSet/>
      <dgm:spPr/>
      <dgm:t>
        <a:bodyPr/>
        <a:lstStyle/>
        <a:p>
          <a:endParaRPr lang="ru-RU" sz="1600"/>
        </a:p>
      </dgm:t>
    </dgm:pt>
    <dgm:pt modelId="{3EBC4AB3-BF67-4C08-8D31-EE8F43D83EEE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>
            <a:buNone/>
          </a:pPr>
          <a:r>
            <a:rPr lang="ru-RU" sz="16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Подразделение в документе «Геологические запасы»</a:t>
          </a:r>
        </a:p>
      </dgm:t>
    </dgm:pt>
    <dgm:pt modelId="{2BBCC8ED-6448-4E08-ABB3-39E872B1F13D}" type="parTrans" cxnId="{0062999F-EC91-45B0-9329-7B1CF4FA0015}">
      <dgm:prSet/>
      <dgm:spPr/>
      <dgm:t>
        <a:bodyPr/>
        <a:lstStyle/>
        <a:p>
          <a:endParaRPr lang="ru-RU"/>
        </a:p>
      </dgm:t>
    </dgm:pt>
    <dgm:pt modelId="{42773D16-0575-45ED-A868-EC60187A1ABB}" type="sibTrans" cxnId="{0062999F-EC91-45B0-9329-7B1CF4FA0015}">
      <dgm:prSet/>
      <dgm:spPr/>
      <dgm:t>
        <a:bodyPr/>
        <a:lstStyle/>
        <a:p>
          <a:endParaRPr lang="ru-RU"/>
        </a:p>
      </dgm:t>
    </dgm:pt>
    <dgm:pt modelId="{4E7E0A23-BE8E-4DA9-83D0-3985B38F3176}" type="pres">
      <dgm:prSet presAssocID="{FD7DE426-AC76-48AA-B2F9-CBBCD1E3D24E}" presName="linearFlow" presStyleCnt="0">
        <dgm:presLayoutVars>
          <dgm:dir/>
          <dgm:resizeHandles val="exact"/>
        </dgm:presLayoutVars>
      </dgm:prSet>
      <dgm:spPr/>
    </dgm:pt>
    <dgm:pt modelId="{95AB0222-68A2-4F1B-9B3F-C961D222CCBD}" type="pres">
      <dgm:prSet presAssocID="{D226D1E4-0D5C-4FF1-9CD6-6441BC209376}" presName="composite" presStyleCnt="0"/>
      <dgm:spPr/>
    </dgm:pt>
    <dgm:pt modelId="{E97FD6DF-0D4F-4452-A32F-CB62BB16AD66}" type="pres">
      <dgm:prSet presAssocID="{D226D1E4-0D5C-4FF1-9CD6-6441BC209376}" presName="imgShp" presStyleLbl="fgImgPlace1" presStyleIdx="0" presStyleCnt="9"/>
      <dgm:spPr>
        <a:solidFill>
          <a:srgbClr val="3A5D80"/>
        </a:solidFill>
        <a:ln>
          <a:solidFill>
            <a:srgbClr val="002060"/>
          </a:solidFill>
        </a:ln>
      </dgm:spPr>
    </dgm:pt>
    <dgm:pt modelId="{6AB8A508-9A42-4B3D-90D4-51FD9218E69F}" type="pres">
      <dgm:prSet presAssocID="{D226D1E4-0D5C-4FF1-9CD6-6441BC209376}" presName="txShp" presStyleLbl="node1" presStyleIdx="0" presStyleCnt="9">
        <dgm:presLayoutVars>
          <dgm:bulletEnabled val="1"/>
        </dgm:presLayoutVars>
      </dgm:prSet>
      <dgm:spPr/>
    </dgm:pt>
    <dgm:pt modelId="{7504932E-1088-4D26-9C6C-C5305A8F5135}" type="pres">
      <dgm:prSet presAssocID="{683BCFE7-9409-4186-8CBF-710B6FEB5372}" presName="spacing" presStyleCnt="0"/>
      <dgm:spPr/>
    </dgm:pt>
    <dgm:pt modelId="{B0367C4F-8477-4292-B929-124562D7314D}" type="pres">
      <dgm:prSet presAssocID="{FA674927-2CAB-4EC9-BB3A-CD97B781504F}" presName="composite" presStyleCnt="0"/>
      <dgm:spPr/>
    </dgm:pt>
    <dgm:pt modelId="{75547F52-5950-4402-87D0-C4D002FBBF73}" type="pres">
      <dgm:prSet presAssocID="{FA674927-2CAB-4EC9-BB3A-CD97B781504F}" presName="imgShp" presStyleLbl="fgImgPlace1" presStyleIdx="1" presStyleCnt="9"/>
      <dgm:spPr>
        <a:solidFill>
          <a:srgbClr val="3A5D80"/>
        </a:solidFill>
        <a:ln>
          <a:solidFill>
            <a:srgbClr val="002060"/>
          </a:solidFill>
        </a:ln>
      </dgm:spPr>
    </dgm:pt>
    <dgm:pt modelId="{10A4F0D8-DEBC-469D-A3DA-2324F3384003}" type="pres">
      <dgm:prSet presAssocID="{FA674927-2CAB-4EC9-BB3A-CD97B781504F}" presName="txShp" presStyleLbl="node1" presStyleIdx="1" presStyleCnt="9">
        <dgm:presLayoutVars>
          <dgm:bulletEnabled val="1"/>
        </dgm:presLayoutVars>
      </dgm:prSet>
      <dgm:spPr/>
    </dgm:pt>
    <dgm:pt modelId="{3927ADF2-8A76-4026-BA7E-960CA86B2802}" type="pres">
      <dgm:prSet presAssocID="{7D4F9525-E2B4-4A38-842D-94186F077164}" presName="spacing" presStyleCnt="0"/>
      <dgm:spPr/>
    </dgm:pt>
    <dgm:pt modelId="{E954D080-EBC7-4C2B-A93E-15ECEC316EE6}" type="pres">
      <dgm:prSet presAssocID="{EDB1BA1C-6DFC-463A-9A1A-3F04D6CC8A65}" presName="composite" presStyleCnt="0"/>
      <dgm:spPr/>
    </dgm:pt>
    <dgm:pt modelId="{CEEF1CEA-C9CB-4DF0-B2E6-7DCD34E64D21}" type="pres">
      <dgm:prSet presAssocID="{EDB1BA1C-6DFC-463A-9A1A-3F04D6CC8A65}" presName="imgShp" presStyleLbl="fgImgPlace1" presStyleIdx="2" presStyleCnt="9"/>
      <dgm:spPr>
        <a:solidFill>
          <a:srgbClr val="3A5D80"/>
        </a:solidFill>
        <a:ln>
          <a:solidFill>
            <a:srgbClr val="002060"/>
          </a:solidFill>
        </a:ln>
      </dgm:spPr>
    </dgm:pt>
    <dgm:pt modelId="{6010D8B9-DE62-4833-AEDF-DDD169A04E65}" type="pres">
      <dgm:prSet presAssocID="{EDB1BA1C-6DFC-463A-9A1A-3F04D6CC8A65}" presName="txShp" presStyleLbl="node1" presStyleIdx="2" presStyleCnt="9">
        <dgm:presLayoutVars>
          <dgm:bulletEnabled val="1"/>
        </dgm:presLayoutVars>
      </dgm:prSet>
      <dgm:spPr/>
    </dgm:pt>
    <dgm:pt modelId="{B4E2230A-AB22-4642-81B1-F64B6A93716C}" type="pres">
      <dgm:prSet presAssocID="{4BFD784F-5431-4E0C-8D61-2060B8515699}" presName="spacing" presStyleCnt="0"/>
      <dgm:spPr/>
    </dgm:pt>
    <dgm:pt modelId="{83B89E90-ED9F-4D18-98D5-99183EFC118D}" type="pres">
      <dgm:prSet presAssocID="{C39EF35F-9C05-4CB7-A458-92E0996961F5}" presName="composite" presStyleCnt="0"/>
      <dgm:spPr/>
    </dgm:pt>
    <dgm:pt modelId="{F38530F4-F9AB-41FE-B1BA-562C2866A3E2}" type="pres">
      <dgm:prSet presAssocID="{C39EF35F-9C05-4CB7-A458-92E0996961F5}" presName="imgShp" presStyleLbl="fgImgPlace1" presStyleIdx="3" presStyleCnt="9"/>
      <dgm:spPr>
        <a:solidFill>
          <a:srgbClr val="3A5D80"/>
        </a:solidFill>
        <a:ln>
          <a:solidFill>
            <a:srgbClr val="002060"/>
          </a:solidFill>
        </a:ln>
      </dgm:spPr>
    </dgm:pt>
    <dgm:pt modelId="{A5AB81D3-404A-4B96-B3FC-7C9D30B23B11}" type="pres">
      <dgm:prSet presAssocID="{C39EF35F-9C05-4CB7-A458-92E0996961F5}" presName="txShp" presStyleLbl="node1" presStyleIdx="3" presStyleCnt="9" custScaleY="151014">
        <dgm:presLayoutVars>
          <dgm:bulletEnabled val="1"/>
        </dgm:presLayoutVars>
      </dgm:prSet>
      <dgm:spPr/>
    </dgm:pt>
    <dgm:pt modelId="{74DEB289-EAC4-4552-87EB-FCF5E8BCEA77}" type="pres">
      <dgm:prSet presAssocID="{D31E67AB-48A2-4F41-9865-3B3D83CDA41A}" presName="spacing" presStyleCnt="0"/>
      <dgm:spPr/>
    </dgm:pt>
    <dgm:pt modelId="{42918607-A111-4FCD-AC8D-B93F63EDF06A}" type="pres">
      <dgm:prSet presAssocID="{E030037F-A9F4-4A24-88E2-F5B17919F625}" presName="composite" presStyleCnt="0"/>
      <dgm:spPr/>
    </dgm:pt>
    <dgm:pt modelId="{4543F9FC-EC0A-4478-A439-A4F258B86908}" type="pres">
      <dgm:prSet presAssocID="{E030037F-A9F4-4A24-88E2-F5B17919F625}" presName="imgShp" presStyleLbl="fgImgPlace1" presStyleIdx="4" presStyleCnt="9"/>
      <dgm:spPr>
        <a:solidFill>
          <a:srgbClr val="3A5D80"/>
        </a:solidFill>
        <a:ln>
          <a:solidFill>
            <a:srgbClr val="002060"/>
          </a:solidFill>
        </a:ln>
      </dgm:spPr>
    </dgm:pt>
    <dgm:pt modelId="{B384CEEC-6EA4-4287-90B4-E8F4F2EBE64A}" type="pres">
      <dgm:prSet presAssocID="{E030037F-A9F4-4A24-88E2-F5B17919F625}" presName="txShp" presStyleLbl="node1" presStyleIdx="4" presStyleCnt="9">
        <dgm:presLayoutVars>
          <dgm:bulletEnabled val="1"/>
        </dgm:presLayoutVars>
      </dgm:prSet>
      <dgm:spPr/>
    </dgm:pt>
    <dgm:pt modelId="{4CD970F8-70D0-4838-8D5B-8C026CDBF71E}" type="pres">
      <dgm:prSet presAssocID="{BFFE4FA2-CE07-4265-B904-116C58D7DEFC}" presName="spacing" presStyleCnt="0"/>
      <dgm:spPr/>
    </dgm:pt>
    <dgm:pt modelId="{3B21469C-F443-4DFD-AA25-B7A95C7E3A16}" type="pres">
      <dgm:prSet presAssocID="{0CA68D04-B9E1-45D4-849F-05387536D611}" presName="composite" presStyleCnt="0"/>
      <dgm:spPr/>
    </dgm:pt>
    <dgm:pt modelId="{67BA5E26-83DE-485D-B6BE-1027F9CA1ED1}" type="pres">
      <dgm:prSet presAssocID="{0CA68D04-B9E1-45D4-849F-05387536D611}" presName="imgShp" presStyleLbl="fgImgPlace1" presStyleIdx="5" presStyleCnt="9"/>
      <dgm:spPr>
        <a:solidFill>
          <a:srgbClr val="3A5D80"/>
        </a:solidFill>
        <a:ln>
          <a:solidFill>
            <a:srgbClr val="002060"/>
          </a:solidFill>
        </a:ln>
      </dgm:spPr>
    </dgm:pt>
    <dgm:pt modelId="{E26A8B3C-0C3A-4A4E-9932-AEC1C965973F}" type="pres">
      <dgm:prSet presAssocID="{0CA68D04-B9E1-45D4-849F-05387536D611}" presName="txShp" presStyleLbl="node1" presStyleIdx="5" presStyleCnt="9" custLinFactNeighborX="149">
        <dgm:presLayoutVars>
          <dgm:bulletEnabled val="1"/>
        </dgm:presLayoutVars>
      </dgm:prSet>
      <dgm:spPr/>
    </dgm:pt>
    <dgm:pt modelId="{A6ABB424-D006-43B3-A247-AFDCA748761B}" type="pres">
      <dgm:prSet presAssocID="{9092CCA4-0B1A-49E2-B048-C645803FABCF}" presName="spacing" presStyleCnt="0"/>
      <dgm:spPr/>
    </dgm:pt>
    <dgm:pt modelId="{68268219-9294-4CB6-AB0B-5D6731CB356B}" type="pres">
      <dgm:prSet presAssocID="{1EA110CA-2338-42BD-8537-C0C06DE34CF9}" presName="composite" presStyleCnt="0"/>
      <dgm:spPr/>
    </dgm:pt>
    <dgm:pt modelId="{58BDC468-32CD-4EF6-A39B-658E4706A326}" type="pres">
      <dgm:prSet presAssocID="{1EA110CA-2338-42BD-8537-C0C06DE34CF9}" presName="imgShp" presStyleLbl="fgImgPlace1" presStyleIdx="6" presStyleCnt="9"/>
      <dgm:spPr>
        <a:solidFill>
          <a:srgbClr val="3A5D80"/>
        </a:solidFill>
        <a:ln>
          <a:solidFill>
            <a:srgbClr val="002060"/>
          </a:solidFill>
        </a:ln>
      </dgm:spPr>
    </dgm:pt>
    <dgm:pt modelId="{2CBC8F85-931B-4F9A-B98B-0AD6315F028C}" type="pres">
      <dgm:prSet presAssocID="{1EA110CA-2338-42BD-8537-C0C06DE34CF9}" presName="txShp" presStyleLbl="node1" presStyleIdx="6" presStyleCnt="9">
        <dgm:presLayoutVars>
          <dgm:bulletEnabled val="1"/>
        </dgm:presLayoutVars>
      </dgm:prSet>
      <dgm:spPr/>
    </dgm:pt>
    <dgm:pt modelId="{832EAE28-7FBC-40CA-8991-EDB6F72EFD82}" type="pres">
      <dgm:prSet presAssocID="{4D2347B5-0A49-4E3D-8FB8-818D0EB763D9}" presName="spacing" presStyleCnt="0"/>
      <dgm:spPr/>
    </dgm:pt>
    <dgm:pt modelId="{8668B47D-AFC6-472C-8863-06ED02F6D263}" type="pres">
      <dgm:prSet presAssocID="{011ADB05-D35A-47A5-B53D-2FF51285261C}" presName="composite" presStyleCnt="0"/>
      <dgm:spPr/>
    </dgm:pt>
    <dgm:pt modelId="{8FD6ACE9-A829-41F7-A5D9-42ECA5A2107D}" type="pres">
      <dgm:prSet presAssocID="{011ADB05-D35A-47A5-B53D-2FF51285261C}" presName="imgShp" presStyleLbl="fgImgPlace1" presStyleIdx="7" presStyleCnt="9"/>
      <dgm:spPr>
        <a:solidFill>
          <a:srgbClr val="3A5D80"/>
        </a:solidFill>
      </dgm:spPr>
    </dgm:pt>
    <dgm:pt modelId="{F769A7B6-CF36-4FE7-BD88-DBF0E1D07560}" type="pres">
      <dgm:prSet presAssocID="{011ADB05-D35A-47A5-B53D-2FF51285261C}" presName="txShp" presStyleLbl="node1" presStyleIdx="7" presStyleCnt="9">
        <dgm:presLayoutVars>
          <dgm:bulletEnabled val="1"/>
        </dgm:presLayoutVars>
      </dgm:prSet>
      <dgm:spPr/>
    </dgm:pt>
    <dgm:pt modelId="{89AD11F4-89D7-4B3A-9A5E-945F3FA13F28}" type="pres">
      <dgm:prSet presAssocID="{23C9AB3A-5155-4970-96B0-9A1BE12EA8AA}" presName="spacing" presStyleCnt="0"/>
      <dgm:spPr/>
    </dgm:pt>
    <dgm:pt modelId="{04A7A32F-33BA-4598-9467-39232A76268F}" type="pres">
      <dgm:prSet presAssocID="{3EBC4AB3-BF67-4C08-8D31-EE8F43D83EEE}" presName="composite" presStyleCnt="0"/>
      <dgm:spPr/>
    </dgm:pt>
    <dgm:pt modelId="{21122E10-E773-47A7-9573-C59400B36D59}" type="pres">
      <dgm:prSet presAssocID="{3EBC4AB3-BF67-4C08-8D31-EE8F43D83EEE}" presName="imgShp" presStyleLbl="fgImgPlace1" presStyleIdx="8" presStyleCnt="9"/>
      <dgm:spPr>
        <a:solidFill>
          <a:srgbClr val="3A5D80"/>
        </a:solidFill>
        <a:ln>
          <a:solidFill>
            <a:srgbClr val="002060"/>
          </a:solidFill>
        </a:ln>
      </dgm:spPr>
    </dgm:pt>
    <dgm:pt modelId="{D9061274-6F0C-43A2-902D-FDB136526F20}" type="pres">
      <dgm:prSet presAssocID="{3EBC4AB3-BF67-4C08-8D31-EE8F43D83EEE}" presName="txShp" presStyleLbl="node1" presStyleIdx="8" presStyleCnt="9">
        <dgm:presLayoutVars>
          <dgm:bulletEnabled val="1"/>
        </dgm:presLayoutVars>
      </dgm:prSet>
      <dgm:spPr/>
    </dgm:pt>
  </dgm:ptLst>
  <dgm:cxnLst>
    <dgm:cxn modelId="{865E3F2E-5F4F-4B33-A5FD-7A3D819EDC4D}" srcId="{FD7DE426-AC76-48AA-B2F9-CBBCD1E3D24E}" destId="{C39EF35F-9C05-4CB7-A458-92E0996961F5}" srcOrd="3" destOrd="0" parTransId="{1C5D0F6D-D108-4286-B654-827E93D8C505}" sibTransId="{D31E67AB-48A2-4F41-9865-3B3D83CDA41A}"/>
    <dgm:cxn modelId="{2131E44A-DB63-4BA0-A0CC-F1081B075D58}" type="presOf" srcId="{0CA68D04-B9E1-45D4-849F-05387536D611}" destId="{E26A8B3C-0C3A-4A4E-9932-AEC1C965973F}" srcOrd="0" destOrd="0" presId="urn:microsoft.com/office/officeart/2005/8/layout/vList3"/>
    <dgm:cxn modelId="{06948F6E-6E95-4690-8961-E9ACF7F47DEA}" type="presOf" srcId="{1EA110CA-2338-42BD-8537-C0C06DE34CF9}" destId="{2CBC8F85-931B-4F9A-B98B-0AD6315F028C}" srcOrd="0" destOrd="0" presId="urn:microsoft.com/office/officeart/2005/8/layout/vList3"/>
    <dgm:cxn modelId="{C6C90252-F780-47DB-8605-07F7A486C454}" type="presOf" srcId="{C39EF35F-9C05-4CB7-A458-92E0996961F5}" destId="{A5AB81D3-404A-4B96-B3FC-7C9D30B23B11}" srcOrd="0" destOrd="0" presId="urn:microsoft.com/office/officeart/2005/8/layout/vList3"/>
    <dgm:cxn modelId="{06D70752-2D25-4CB6-A21D-FBB59E1C2719}" type="presOf" srcId="{EDB1BA1C-6DFC-463A-9A1A-3F04D6CC8A65}" destId="{6010D8B9-DE62-4833-AEDF-DDD169A04E65}" srcOrd="0" destOrd="0" presId="urn:microsoft.com/office/officeart/2005/8/layout/vList3"/>
    <dgm:cxn modelId="{0AD56A73-C2DB-4353-ACF0-B87B4F958DD2}" srcId="{FD7DE426-AC76-48AA-B2F9-CBBCD1E3D24E}" destId="{1EA110CA-2338-42BD-8537-C0C06DE34CF9}" srcOrd="6" destOrd="0" parTransId="{645FF430-A4BA-4ED7-B028-CE4631F5B5F2}" sibTransId="{4D2347B5-0A49-4E3D-8FB8-818D0EB763D9}"/>
    <dgm:cxn modelId="{BC6D8777-8E2F-40B0-BCFA-C10D5759CC02}" srcId="{FD7DE426-AC76-48AA-B2F9-CBBCD1E3D24E}" destId="{EDB1BA1C-6DFC-463A-9A1A-3F04D6CC8A65}" srcOrd="2" destOrd="0" parTransId="{71A86098-E382-4507-8657-D6364DD9E377}" sibTransId="{4BFD784F-5431-4E0C-8D61-2060B8515699}"/>
    <dgm:cxn modelId="{98330988-54C1-47A0-8C45-0E5AFA7B308B}" type="presOf" srcId="{FD7DE426-AC76-48AA-B2F9-CBBCD1E3D24E}" destId="{4E7E0A23-BE8E-4DA9-83D0-3985B38F3176}" srcOrd="0" destOrd="0" presId="urn:microsoft.com/office/officeart/2005/8/layout/vList3"/>
    <dgm:cxn modelId="{97251A8A-D99F-48F0-80E6-BD0452B87254}" srcId="{FD7DE426-AC76-48AA-B2F9-CBBCD1E3D24E}" destId="{D226D1E4-0D5C-4FF1-9CD6-6441BC209376}" srcOrd="0" destOrd="0" parTransId="{FB5314A9-F83C-425C-B537-723DABAFF352}" sibTransId="{683BCFE7-9409-4186-8CBF-710B6FEB5372}"/>
    <dgm:cxn modelId="{0062999F-EC91-45B0-9329-7B1CF4FA0015}" srcId="{FD7DE426-AC76-48AA-B2F9-CBBCD1E3D24E}" destId="{3EBC4AB3-BF67-4C08-8D31-EE8F43D83EEE}" srcOrd="8" destOrd="0" parTransId="{2BBCC8ED-6448-4E08-ABB3-39E872B1F13D}" sibTransId="{42773D16-0575-45ED-A868-EC60187A1ABB}"/>
    <dgm:cxn modelId="{DC2E78A4-EF6B-499F-A9A5-38CF6E0AAA5A}" srcId="{FD7DE426-AC76-48AA-B2F9-CBBCD1E3D24E}" destId="{011ADB05-D35A-47A5-B53D-2FF51285261C}" srcOrd="7" destOrd="0" parTransId="{9C29D9B6-84E7-4ACB-8C69-9E5A45EB2FC5}" sibTransId="{23C9AB3A-5155-4970-96B0-9A1BE12EA8AA}"/>
    <dgm:cxn modelId="{FB3180AB-A769-4A2A-96E3-F25044DC81C5}" srcId="{FD7DE426-AC76-48AA-B2F9-CBBCD1E3D24E}" destId="{0CA68D04-B9E1-45D4-849F-05387536D611}" srcOrd="5" destOrd="0" parTransId="{C833010D-8564-450D-B7D9-8BD5952E1606}" sibTransId="{9092CCA4-0B1A-49E2-B048-C645803FABCF}"/>
    <dgm:cxn modelId="{342118BC-2EFD-412C-AB74-AAF14D0666D6}" type="presOf" srcId="{011ADB05-D35A-47A5-B53D-2FF51285261C}" destId="{F769A7B6-CF36-4FE7-BD88-DBF0E1D07560}" srcOrd="0" destOrd="0" presId="urn:microsoft.com/office/officeart/2005/8/layout/vList3"/>
    <dgm:cxn modelId="{667522C5-94CF-44E4-8398-1B642E4A1A4B}" srcId="{FD7DE426-AC76-48AA-B2F9-CBBCD1E3D24E}" destId="{E030037F-A9F4-4A24-88E2-F5B17919F625}" srcOrd="4" destOrd="0" parTransId="{2A681C95-49B2-4C6C-A7D8-89B659A28BE7}" sibTransId="{BFFE4FA2-CE07-4265-B904-116C58D7DEFC}"/>
    <dgm:cxn modelId="{5FC800D9-5ECC-4AC4-9035-D80D955C1F4A}" srcId="{FD7DE426-AC76-48AA-B2F9-CBBCD1E3D24E}" destId="{FA674927-2CAB-4EC9-BB3A-CD97B781504F}" srcOrd="1" destOrd="0" parTransId="{8B704339-3526-4D8D-9AD4-8C2C3C93FEFE}" sibTransId="{7D4F9525-E2B4-4A38-842D-94186F077164}"/>
    <dgm:cxn modelId="{0ED349E0-7253-47F7-8B91-86AD495A36BE}" type="presOf" srcId="{D226D1E4-0D5C-4FF1-9CD6-6441BC209376}" destId="{6AB8A508-9A42-4B3D-90D4-51FD9218E69F}" srcOrd="0" destOrd="0" presId="urn:microsoft.com/office/officeart/2005/8/layout/vList3"/>
    <dgm:cxn modelId="{4047D5E3-B2E8-4CF1-996D-54ECCAEA3465}" type="presOf" srcId="{FA674927-2CAB-4EC9-BB3A-CD97B781504F}" destId="{10A4F0D8-DEBC-469D-A3DA-2324F3384003}" srcOrd="0" destOrd="0" presId="urn:microsoft.com/office/officeart/2005/8/layout/vList3"/>
    <dgm:cxn modelId="{F43607E4-9460-4B57-BFBD-3460830392F3}" type="presOf" srcId="{3EBC4AB3-BF67-4C08-8D31-EE8F43D83EEE}" destId="{D9061274-6F0C-43A2-902D-FDB136526F20}" srcOrd="0" destOrd="0" presId="urn:microsoft.com/office/officeart/2005/8/layout/vList3"/>
    <dgm:cxn modelId="{D9373BF2-4631-44FE-8144-D6C1FC1D33BB}" type="presOf" srcId="{E030037F-A9F4-4A24-88E2-F5B17919F625}" destId="{B384CEEC-6EA4-4287-90B4-E8F4F2EBE64A}" srcOrd="0" destOrd="0" presId="urn:microsoft.com/office/officeart/2005/8/layout/vList3"/>
    <dgm:cxn modelId="{66259377-1FC0-4836-8B4C-95269513E0EB}" type="presParOf" srcId="{4E7E0A23-BE8E-4DA9-83D0-3985B38F3176}" destId="{95AB0222-68A2-4F1B-9B3F-C961D222CCBD}" srcOrd="0" destOrd="0" presId="urn:microsoft.com/office/officeart/2005/8/layout/vList3"/>
    <dgm:cxn modelId="{80F57634-57B1-47F1-BFE5-54389BF19EA1}" type="presParOf" srcId="{95AB0222-68A2-4F1B-9B3F-C961D222CCBD}" destId="{E97FD6DF-0D4F-4452-A32F-CB62BB16AD66}" srcOrd="0" destOrd="0" presId="urn:microsoft.com/office/officeart/2005/8/layout/vList3"/>
    <dgm:cxn modelId="{C22D88F3-7CE6-4593-A8EC-62F541A00A77}" type="presParOf" srcId="{95AB0222-68A2-4F1B-9B3F-C961D222CCBD}" destId="{6AB8A508-9A42-4B3D-90D4-51FD9218E69F}" srcOrd="1" destOrd="0" presId="urn:microsoft.com/office/officeart/2005/8/layout/vList3"/>
    <dgm:cxn modelId="{90319DE5-07B2-4F89-9111-E03BF9D22B10}" type="presParOf" srcId="{4E7E0A23-BE8E-4DA9-83D0-3985B38F3176}" destId="{7504932E-1088-4D26-9C6C-C5305A8F5135}" srcOrd="1" destOrd="0" presId="urn:microsoft.com/office/officeart/2005/8/layout/vList3"/>
    <dgm:cxn modelId="{B4E1B11D-DE8C-4E95-A9FD-0B1E166A283A}" type="presParOf" srcId="{4E7E0A23-BE8E-4DA9-83D0-3985B38F3176}" destId="{B0367C4F-8477-4292-B929-124562D7314D}" srcOrd="2" destOrd="0" presId="urn:microsoft.com/office/officeart/2005/8/layout/vList3"/>
    <dgm:cxn modelId="{9D584AF0-07F7-42A7-AED3-FAF247613349}" type="presParOf" srcId="{B0367C4F-8477-4292-B929-124562D7314D}" destId="{75547F52-5950-4402-87D0-C4D002FBBF73}" srcOrd="0" destOrd="0" presId="urn:microsoft.com/office/officeart/2005/8/layout/vList3"/>
    <dgm:cxn modelId="{A67363F9-0799-4962-B587-926AC70651EC}" type="presParOf" srcId="{B0367C4F-8477-4292-B929-124562D7314D}" destId="{10A4F0D8-DEBC-469D-A3DA-2324F3384003}" srcOrd="1" destOrd="0" presId="urn:microsoft.com/office/officeart/2005/8/layout/vList3"/>
    <dgm:cxn modelId="{2037D3C8-42B4-47CB-8A9B-45FE6B4399BC}" type="presParOf" srcId="{4E7E0A23-BE8E-4DA9-83D0-3985B38F3176}" destId="{3927ADF2-8A76-4026-BA7E-960CA86B2802}" srcOrd="3" destOrd="0" presId="urn:microsoft.com/office/officeart/2005/8/layout/vList3"/>
    <dgm:cxn modelId="{BA187D5D-5410-4F66-BF3A-42A75ACC5428}" type="presParOf" srcId="{4E7E0A23-BE8E-4DA9-83D0-3985B38F3176}" destId="{E954D080-EBC7-4C2B-A93E-15ECEC316EE6}" srcOrd="4" destOrd="0" presId="urn:microsoft.com/office/officeart/2005/8/layout/vList3"/>
    <dgm:cxn modelId="{C7CB5DCB-7C7D-42D1-AA42-D6A9FEFA67DA}" type="presParOf" srcId="{E954D080-EBC7-4C2B-A93E-15ECEC316EE6}" destId="{CEEF1CEA-C9CB-4DF0-B2E6-7DCD34E64D21}" srcOrd="0" destOrd="0" presId="urn:microsoft.com/office/officeart/2005/8/layout/vList3"/>
    <dgm:cxn modelId="{973939D3-5337-4A04-BC04-C49275C11FC7}" type="presParOf" srcId="{E954D080-EBC7-4C2B-A93E-15ECEC316EE6}" destId="{6010D8B9-DE62-4833-AEDF-DDD169A04E65}" srcOrd="1" destOrd="0" presId="urn:microsoft.com/office/officeart/2005/8/layout/vList3"/>
    <dgm:cxn modelId="{1487682F-9438-4DBE-9351-BC236973FBC0}" type="presParOf" srcId="{4E7E0A23-BE8E-4DA9-83D0-3985B38F3176}" destId="{B4E2230A-AB22-4642-81B1-F64B6A93716C}" srcOrd="5" destOrd="0" presId="urn:microsoft.com/office/officeart/2005/8/layout/vList3"/>
    <dgm:cxn modelId="{4130E01B-8AD0-4ADA-9DBE-74A40F6E779A}" type="presParOf" srcId="{4E7E0A23-BE8E-4DA9-83D0-3985B38F3176}" destId="{83B89E90-ED9F-4D18-98D5-99183EFC118D}" srcOrd="6" destOrd="0" presId="urn:microsoft.com/office/officeart/2005/8/layout/vList3"/>
    <dgm:cxn modelId="{3330DBC0-6DD7-4761-94BE-A9E541461B2C}" type="presParOf" srcId="{83B89E90-ED9F-4D18-98D5-99183EFC118D}" destId="{F38530F4-F9AB-41FE-B1BA-562C2866A3E2}" srcOrd="0" destOrd="0" presId="urn:microsoft.com/office/officeart/2005/8/layout/vList3"/>
    <dgm:cxn modelId="{DB365AA0-4A92-479B-AC2B-05941C1F8EDC}" type="presParOf" srcId="{83B89E90-ED9F-4D18-98D5-99183EFC118D}" destId="{A5AB81D3-404A-4B96-B3FC-7C9D30B23B11}" srcOrd="1" destOrd="0" presId="urn:microsoft.com/office/officeart/2005/8/layout/vList3"/>
    <dgm:cxn modelId="{1C17C8B2-FB45-415F-BA9D-C98A0D1EBD37}" type="presParOf" srcId="{4E7E0A23-BE8E-4DA9-83D0-3985B38F3176}" destId="{74DEB289-EAC4-4552-87EB-FCF5E8BCEA77}" srcOrd="7" destOrd="0" presId="urn:microsoft.com/office/officeart/2005/8/layout/vList3"/>
    <dgm:cxn modelId="{AB3DA605-0596-4E06-88B8-6AAEA464B50A}" type="presParOf" srcId="{4E7E0A23-BE8E-4DA9-83D0-3985B38F3176}" destId="{42918607-A111-4FCD-AC8D-B93F63EDF06A}" srcOrd="8" destOrd="0" presId="urn:microsoft.com/office/officeart/2005/8/layout/vList3"/>
    <dgm:cxn modelId="{AD1584BE-EF89-4E65-8D3B-6893DD51C076}" type="presParOf" srcId="{42918607-A111-4FCD-AC8D-B93F63EDF06A}" destId="{4543F9FC-EC0A-4478-A439-A4F258B86908}" srcOrd="0" destOrd="0" presId="urn:microsoft.com/office/officeart/2005/8/layout/vList3"/>
    <dgm:cxn modelId="{20A7ABAD-B897-4A77-A2A4-BB67F8B6B363}" type="presParOf" srcId="{42918607-A111-4FCD-AC8D-B93F63EDF06A}" destId="{B384CEEC-6EA4-4287-90B4-E8F4F2EBE64A}" srcOrd="1" destOrd="0" presId="urn:microsoft.com/office/officeart/2005/8/layout/vList3"/>
    <dgm:cxn modelId="{5557B281-F6FD-4AA6-B457-345F74662655}" type="presParOf" srcId="{4E7E0A23-BE8E-4DA9-83D0-3985B38F3176}" destId="{4CD970F8-70D0-4838-8D5B-8C026CDBF71E}" srcOrd="9" destOrd="0" presId="urn:microsoft.com/office/officeart/2005/8/layout/vList3"/>
    <dgm:cxn modelId="{E28FB9DD-EB63-4321-8305-1DEEA3D183A6}" type="presParOf" srcId="{4E7E0A23-BE8E-4DA9-83D0-3985B38F3176}" destId="{3B21469C-F443-4DFD-AA25-B7A95C7E3A16}" srcOrd="10" destOrd="0" presId="urn:microsoft.com/office/officeart/2005/8/layout/vList3"/>
    <dgm:cxn modelId="{2DDA987A-9C98-437F-8CBF-005DED5ADAD1}" type="presParOf" srcId="{3B21469C-F443-4DFD-AA25-B7A95C7E3A16}" destId="{67BA5E26-83DE-485D-B6BE-1027F9CA1ED1}" srcOrd="0" destOrd="0" presId="urn:microsoft.com/office/officeart/2005/8/layout/vList3"/>
    <dgm:cxn modelId="{589AA44B-CDFB-4754-9285-76ABB7628974}" type="presParOf" srcId="{3B21469C-F443-4DFD-AA25-B7A95C7E3A16}" destId="{E26A8B3C-0C3A-4A4E-9932-AEC1C965973F}" srcOrd="1" destOrd="0" presId="urn:microsoft.com/office/officeart/2005/8/layout/vList3"/>
    <dgm:cxn modelId="{3104C72A-574A-4E3D-A1A9-B6A0D7CB83BA}" type="presParOf" srcId="{4E7E0A23-BE8E-4DA9-83D0-3985B38F3176}" destId="{A6ABB424-D006-43B3-A247-AFDCA748761B}" srcOrd="11" destOrd="0" presId="urn:microsoft.com/office/officeart/2005/8/layout/vList3"/>
    <dgm:cxn modelId="{179C7CDC-FF1B-44E6-9213-0CD6ECBA9C94}" type="presParOf" srcId="{4E7E0A23-BE8E-4DA9-83D0-3985B38F3176}" destId="{68268219-9294-4CB6-AB0B-5D6731CB356B}" srcOrd="12" destOrd="0" presId="urn:microsoft.com/office/officeart/2005/8/layout/vList3"/>
    <dgm:cxn modelId="{6118D9F2-F2BA-4906-A83E-21C007A3653C}" type="presParOf" srcId="{68268219-9294-4CB6-AB0B-5D6731CB356B}" destId="{58BDC468-32CD-4EF6-A39B-658E4706A326}" srcOrd="0" destOrd="0" presId="urn:microsoft.com/office/officeart/2005/8/layout/vList3"/>
    <dgm:cxn modelId="{50BED700-5E47-4EC0-AEFF-A4A09CAB311C}" type="presParOf" srcId="{68268219-9294-4CB6-AB0B-5D6731CB356B}" destId="{2CBC8F85-931B-4F9A-B98B-0AD6315F028C}" srcOrd="1" destOrd="0" presId="urn:microsoft.com/office/officeart/2005/8/layout/vList3"/>
    <dgm:cxn modelId="{3EC63BA5-760E-4F45-837A-EC951622B020}" type="presParOf" srcId="{4E7E0A23-BE8E-4DA9-83D0-3985B38F3176}" destId="{832EAE28-7FBC-40CA-8991-EDB6F72EFD82}" srcOrd="13" destOrd="0" presId="urn:microsoft.com/office/officeart/2005/8/layout/vList3"/>
    <dgm:cxn modelId="{A09DE9C7-CD13-45F3-9DFB-7EBDE3BAD2EB}" type="presParOf" srcId="{4E7E0A23-BE8E-4DA9-83D0-3985B38F3176}" destId="{8668B47D-AFC6-472C-8863-06ED02F6D263}" srcOrd="14" destOrd="0" presId="urn:microsoft.com/office/officeart/2005/8/layout/vList3"/>
    <dgm:cxn modelId="{764B6647-269E-42DE-A81C-E7936A8BAF55}" type="presParOf" srcId="{8668B47D-AFC6-472C-8863-06ED02F6D263}" destId="{8FD6ACE9-A829-41F7-A5D9-42ECA5A2107D}" srcOrd="0" destOrd="0" presId="urn:microsoft.com/office/officeart/2005/8/layout/vList3"/>
    <dgm:cxn modelId="{9AFB46BD-D8E3-41CC-852D-0BDAA73BBF85}" type="presParOf" srcId="{8668B47D-AFC6-472C-8863-06ED02F6D263}" destId="{F769A7B6-CF36-4FE7-BD88-DBF0E1D07560}" srcOrd="1" destOrd="0" presId="urn:microsoft.com/office/officeart/2005/8/layout/vList3"/>
    <dgm:cxn modelId="{83609281-53AB-4C3F-A721-DC2F98BF4D4B}" type="presParOf" srcId="{4E7E0A23-BE8E-4DA9-83D0-3985B38F3176}" destId="{89AD11F4-89D7-4B3A-9A5E-945F3FA13F28}" srcOrd="15" destOrd="0" presId="urn:microsoft.com/office/officeart/2005/8/layout/vList3"/>
    <dgm:cxn modelId="{FC1EB70D-E358-4F17-BE56-A846E4BFC8AB}" type="presParOf" srcId="{4E7E0A23-BE8E-4DA9-83D0-3985B38F3176}" destId="{04A7A32F-33BA-4598-9467-39232A76268F}" srcOrd="16" destOrd="0" presId="urn:microsoft.com/office/officeart/2005/8/layout/vList3"/>
    <dgm:cxn modelId="{6A7FBEE0-BF7E-423E-B810-7BD9060D4CE7}" type="presParOf" srcId="{04A7A32F-33BA-4598-9467-39232A76268F}" destId="{21122E10-E773-47A7-9573-C59400B36D59}" srcOrd="0" destOrd="0" presId="urn:microsoft.com/office/officeart/2005/8/layout/vList3"/>
    <dgm:cxn modelId="{24D5A1B3-6C10-4040-A3DA-29E89F6F875E}" type="presParOf" srcId="{04A7A32F-33BA-4598-9467-39232A76268F}" destId="{D9061274-6F0C-43A2-902D-FDB136526F20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7DE426-AC76-48AA-B2F9-CBBCD1E3D24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A110CA-2338-42BD-8537-C0C06DE34CF9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rgbClr val="3A5D80"/>
              </a:solidFill>
            </a:rPr>
            <a:t>Нормативный выход продукции в ресурсных спецификациях переработки</a:t>
          </a:r>
          <a:endParaRPr lang="ru-RU" sz="1800" b="1" dirty="0">
            <a:solidFill>
              <a:srgbClr val="00B050"/>
            </a:solidFill>
          </a:endParaRPr>
        </a:p>
      </dgm:t>
    </dgm:pt>
    <dgm:pt modelId="{645FF430-A4BA-4ED7-B028-CE4631F5B5F2}" type="parTrans" cxnId="{0AD56A73-C2DB-4353-ACF0-B87B4F958DD2}">
      <dgm:prSet/>
      <dgm:spPr/>
      <dgm:t>
        <a:bodyPr/>
        <a:lstStyle/>
        <a:p>
          <a:endParaRPr lang="ru-RU"/>
        </a:p>
      </dgm:t>
    </dgm:pt>
    <dgm:pt modelId="{4D2347B5-0A49-4E3D-8FB8-818D0EB763D9}" type="sibTrans" cxnId="{0AD56A73-C2DB-4353-ACF0-B87B4F958DD2}">
      <dgm:prSet/>
      <dgm:spPr/>
      <dgm:t>
        <a:bodyPr/>
        <a:lstStyle/>
        <a:p>
          <a:endParaRPr lang="ru-RU"/>
        </a:p>
      </dgm:t>
    </dgm:pt>
    <dgm:pt modelId="{EAEBA463-6CEB-4A0C-AB6E-990525C58993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rgbClr val="3A5D80"/>
              </a:solidFill>
            </a:rPr>
            <a:t>Учет упаковок фасованной продукции при переработке</a:t>
          </a:r>
        </a:p>
      </dgm:t>
    </dgm:pt>
    <dgm:pt modelId="{7632C5F0-B5C1-4334-9D6B-72D4F8AE4270}" type="parTrans" cxnId="{908D71A2-DA73-415C-BCF1-3D3281EEC178}">
      <dgm:prSet/>
      <dgm:spPr/>
      <dgm:t>
        <a:bodyPr/>
        <a:lstStyle/>
        <a:p>
          <a:endParaRPr lang="ru-RU"/>
        </a:p>
      </dgm:t>
    </dgm:pt>
    <dgm:pt modelId="{C239621D-AC44-4CD1-83A7-875E2337A6E4}" type="sibTrans" cxnId="{908D71A2-DA73-415C-BCF1-3D3281EEC178}">
      <dgm:prSet/>
      <dgm:spPr/>
      <dgm:t>
        <a:bodyPr/>
        <a:lstStyle/>
        <a:p>
          <a:endParaRPr lang="ru-RU"/>
        </a:p>
      </dgm:t>
    </dgm:pt>
    <dgm:pt modelId="{55DEEA95-7F7F-4BD9-BCD2-FB833A9249F0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Корректировка переработки датой корректировки</a:t>
          </a:r>
        </a:p>
      </dgm:t>
    </dgm:pt>
    <dgm:pt modelId="{60D883E5-DB0D-40C5-A8CE-E0EAB17D07D6}" type="parTrans" cxnId="{DDDB5CD2-8DE4-4B1C-A954-BE8ACAF393E9}">
      <dgm:prSet/>
      <dgm:spPr/>
      <dgm:t>
        <a:bodyPr/>
        <a:lstStyle/>
        <a:p>
          <a:endParaRPr lang="ru-RU"/>
        </a:p>
      </dgm:t>
    </dgm:pt>
    <dgm:pt modelId="{C9F27FB8-5407-435C-8263-FF7F72E0DFBD}" type="sibTrans" cxnId="{DDDB5CD2-8DE4-4B1C-A954-BE8ACAF393E9}">
      <dgm:prSet/>
      <dgm:spPr/>
      <dgm:t>
        <a:bodyPr/>
        <a:lstStyle/>
        <a:p>
          <a:endParaRPr lang="ru-RU"/>
        </a:p>
      </dgm:t>
    </dgm:pt>
    <dgm:pt modelId="{4E7E0A23-BE8E-4DA9-83D0-3985B38F3176}" type="pres">
      <dgm:prSet presAssocID="{FD7DE426-AC76-48AA-B2F9-CBBCD1E3D24E}" presName="linearFlow" presStyleCnt="0">
        <dgm:presLayoutVars>
          <dgm:dir/>
          <dgm:resizeHandles val="exact"/>
        </dgm:presLayoutVars>
      </dgm:prSet>
      <dgm:spPr/>
    </dgm:pt>
    <dgm:pt modelId="{1879831C-B5AA-456E-B906-76E98D444E52}" type="pres">
      <dgm:prSet presAssocID="{EAEBA463-6CEB-4A0C-AB6E-990525C58993}" presName="composite" presStyleCnt="0"/>
      <dgm:spPr/>
    </dgm:pt>
    <dgm:pt modelId="{827A026F-D835-40E9-BD7C-EA4293C168BA}" type="pres">
      <dgm:prSet presAssocID="{EAEBA463-6CEB-4A0C-AB6E-990525C58993}" presName="imgShp" presStyleLbl="fgImgPlace1" presStyleIdx="0" presStyleCnt="3"/>
      <dgm:spPr>
        <a:solidFill>
          <a:srgbClr val="3A5D80"/>
        </a:solidFill>
        <a:ln>
          <a:solidFill>
            <a:srgbClr val="002060"/>
          </a:solidFill>
        </a:ln>
      </dgm:spPr>
    </dgm:pt>
    <dgm:pt modelId="{92A32D5A-478F-4E57-88F2-8EA3518C4104}" type="pres">
      <dgm:prSet presAssocID="{EAEBA463-6CEB-4A0C-AB6E-990525C58993}" presName="txShp" presStyleLbl="node1" presStyleIdx="0" presStyleCnt="3">
        <dgm:presLayoutVars>
          <dgm:bulletEnabled val="1"/>
        </dgm:presLayoutVars>
      </dgm:prSet>
      <dgm:spPr/>
    </dgm:pt>
    <dgm:pt modelId="{C544F2D7-00B9-483F-9930-285D066EC323}" type="pres">
      <dgm:prSet presAssocID="{C239621D-AC44-4CD1-83A7-875E2337A6E4}" presName="spacing" presStyleCnt="0"/>
      <dgm:spPr/>
    </dgm:pt>
    <dgm:pt modelId="{68268219-9294-4CB6-AB0B-5D6731CB356B}" type="pres">
      <dgm:prSet presAssocID="{1EA110CA-2338-42BD-8537-C0C06DE34CF9}" presName="composite" presStyleCnt="0"/>
      <dgm:spPr/>
    </dgm:pt>
    <dgm:pt modelId="{58BDC468-32CD-4EF6-A39B-658E4706A326}" type="pres">
      <dgm:prSet presAssocID="{1EA110CA-2338-42BD-8537-C0C06DE34CF9}" presName="imgShp" presStyleLbl="fgImgPlace1" presStyleIdx="1" presStyleCnt="3"/>
      <dgm:spPr>
        <a:solidFill>
          <a:srgbClr val="3A5D80"/>
        </a:solidFill>
        <a:ln>
          <a:solidFill>
            <a:srgbClr val="002060"/>
          </a:solidFill>
        </a:ln>
      </dgm:spPr>
    </dgm:pt>
    <dgm:pt modelId="{2CBC8F85-931B-4F9A-B98B-0AD6315F028C}" type="pres">
      <dgm:prSet presAssocID="{1EA110CA-2338-42BD-8537-C0C06DE34CF9}" presName="txShp" presStyleLbl="node1" presStyleIdx="1" presStyleCnt="3">
        <dgm:presLayoutVars>
          <dgm:bulletEnabled val="1"/>
        </dgm:presLayoutVars>
      </dgm:prSet>
      <dgm:spPr/>
    </dgm:pt>
    <dgm:pt modelId="{CA5D3F86-0562-4061-9861-FC685B58FD6D}" type="pres">
      <dgm:prSet presAssocID="{4D2347B5-0A49-4E3D-8FB8-818D0EB763D9}" presName="spacing" presStyleCnt="0"/>
      <dgm:spPr/>
    </dgm:pt>
    <dgm:pt modelId="{1478A91F-A982-4AFC-AE57-D249381E1067}" type="pres">
      <dgm:prSet presAssocID="{55DEEA95-7F7F-4BD9-BCD2-FB833A9249F0}" presName="composite" presStyleCnt="0"/>
      <dgm:spPr/>
    </dgm:pt>
    <dgm:pt modelId="{D408C6AC-E8F5-4EFB-948D-F60C1B2A7515}" type="pres">
      <dgm:prSet presAssocID="{55DEEA95-7F7F-4BD9-BCD2-FB833A9249F0}" presName="imgShp" presStyleLbl="fgImgPlace1" presStyleIdx="2" presStyleCnt="3"/>
      <dgm:spPr>
        <a:solidFill>
          <a:srgbClr val="3A5D80"/>
        </a:solidFill>
        <a:ln>
          <a:solidFill>
            <a:srgbClr val="002060"/>
          </a:solidFill>
        </a:ln>
      </dgm:spPr>
    </dgm:pt>
    <dgm:pt modelId="{1D6A2911-F077-416D-9AD5-49B23A9201BF}" type="pres">
      <dgm:prSet presAssocID="{55DEEA95-7F7F-4BD9-BCD2-FB833A9249F0}" presName="txShp" presStyleLbl="node1" presStyleIdx="2" presStyleCnt="3">
        <dgm:presLayoutVars>
          <dgm:bulletEnabled val="1"/>
        </dgm:presLayoutVars>
      </dgm:prSet>
      <dgm:spPr/>
    </dgm:pt>
  </dgm:ptLst>
  <dgm:cxnLst>
    <dgm:cxn modelId="{0FDEF735-5342-4333-AAB8-5E90472B8C0A}" type="presOf" srcId="{55DEEA95-7F7F-4BD9-BCD2-FB833A9249F0}" destId="{1D6A2911-F077-416D-9AD5-49B23A9201BF}" srcOrd="0" destOrd="0" presId="urn:microsoft.com/office/officeart/2005/8/layout/vList3"/>
    <dgm:cxn modelId="{06948F6E-6E95-4690-8961-E9ACF7F47DEA}" type="presOf" srcId="{1EA110CA-2338-42BD-8537-C0C06DE34CF9}" destId="{2CBC8F85-931B-4F9A-B98B-0AD6315F028C}" srcOrd="0" destOrd="0" presId="urn:microsoft.com/office/officeart/2005/8/layout/vList3"/>
    <dgm:cxn modelId="{0AD56A73-C2DB-4353-ACF0-B87B4F958DD2}" srcId="{FD7DE426-AC76-48AA-B2F9-CBBCD1E3D24E}" destId="{1EA110CA-2338-42BD-8537-C0C06DE34CF9}" srcOrd="1" destOrd="0" parTransId="{645FF430-A4BA-4ED7-B028-CE4631F5B5F2}" sibTransId="{4D2347B5-0A49-4E3D-8FB8-818D0EB763D9}"/>
    <dgm:cxn modelId="{98330988-54C1-47A0-8C45-0E5AFA7B308B}" type="presOf" srcId="{FD7DE426-AC76-48AA-B2F9-CBBCD1E3D24E}" destId="{4E7E0A23-BE8E-4DA9-83D0-3985B38F3176}" srcOrd="0" destOrd="0" presId="urn:microsoft.com/office/officeart/2005/8/layout/vList3"/>
    <dgm:cxn modelId="{908D71A2-DA73-415C-BCF1-3D3281EEC178}" srcId="{FD7DE426-AC76-48AA-B2F9-CBBCD1E3D24E}" destId="{EAEBA463-6CEB-4A0C-AB6E-990525C58993}" srcOrd="0" destOrd="0" parTransId="{7632C5F0-B5C1-4334-9D6B-72D4F8AE4270}" sibTransId="{C239621D-AC44-4CD1-83A7-875E2337A6E4}"/>
    <dgm:cxn modelId="{DDDB5CD2-8DE4-4B1C-A954-BE8ACAF393E9}" srcId="{FD7DE426-AC76-48AA-B2F9-CBBCD1E3D24E}" destId="{55DEEA95-7F7F-4BD9-BCD2-FB833A9249F0}" srcOrd="2" destOrd="0" parTransId="{60D883E5-DB0D-40C5-A8CE-E0EAB17D07D6}" sibTransId="{C9F27FB8-5407-435C-8263-FF7F72E0DFBD}"/>
    <dgm:cxn modelId="{F285FDE7-6238-4EC2-AF6C-8CB4C9A92DBC}" type="presOf" srcId="{EAEBA463-6CEB-4A0C-AB6E-990525C58993}" destId="{92A32D5A-478F-4E57-88F2-8EA3518C4104}" srcOrd="0" destOrd="0" presId="urn:microsoft.com/office/officeart/2005/8/layout/vList3"/>
    <dgm:cxn modelId="{4144F369-0F01-4206-89F0-4C198EAE13C4}" type="presParOf" srcId="{4E7E0A23-BE8E-4DA9-83D0-3985B38F3176}" destId="{1879831C-B5AA-456E-B906-76E98D444E52}" srcOrd="0" destOrd="0" presId="urn:microsoft.com/office/officeart/2005/8/layout/vList3"/>
    <dgm:cxn modelId="{3ADDBFDF-E923-4C0D-A5FC-C6D34F316BAE}" type="presParOf" srcId="{1879831C-B5AA-456E-B906-76E98D444E52}" destId="{827A026F-D835-40E9-BD7C-EA4293C168BA}" srcOrd="0" destOrd="0" presId="urn:microsoft.com/office/officeart/2005/8/layout/vList3"/>
    <dgm:cxn modelId="{B9B22E90-9313-4AA0-91DF-EA048A9C0D18}" type="presParOf" srcId="{1879831C-B5AA-456E-B906-76E98D444E52}" destId="{92A32D5A-478F-4E57-88F2-8EA3518C4104}" srcOrd="1" destOrd="0" presId="urn:microsoft.com/office/officeart/2005/8/layout/vList3"/>
    <dgm:cxn modelId="{88BCFE28-030F-46B1-B336-EBD46BC067CA}" type="presParOf" srcId="{4E7E0A23-BE8E-4DA9-83D0-3985B38F3176}" destId="{C544F2D7-00B9-483F-9930-285D066EC323}" srcOrd="1" destOrd="0" presId="urn:microsoft.com/office/officeart/2005/8/layout/vList3"/>
    <dgm:cxn modelId="{179C7CDC-FF1B-44E6-9213-0CD6ECBA9C94}" type="presParOf" srcId="{4E7E0A23-BE8E-4DA9-83D0-3985B38F3176}" destId="{68268219-9294-4CB6-AB0B-5D6731CB356B}" srcOrd="2" destOrd="0" presId="urn:microsoft.com/office/officeart/2005/8/layout/vList3"/>
    <dgm:cxn modelId="{6118D9F2-F2BA-4906-A83E-21C007A3653C}" type="presParOf" srcId="{68268219-9294-4CB6-AB0B-5D6731CB356B}" destId="{58BDC468-32CD-4EF6-A39B-658E4706A326}" srcOrd="0" destOrd="0" presId="urn:microsoft.com/office/officeart/2005/8/layout/vList3"/>
    <dgm:cxn modelId="{50BED700-5E47-4EC0-AEFF-A4A09CAB311C}" type="presParOf" srcId="{68268219-9294-4CB6-AB0B-5D6731CB356B}" destId="{2CBC8F85-931B-4F9A-B98B-0AD6315F028C}" srcOrd="1" destOrd="0" presId="urn:microsoft.com/office/officeart/2005/8/layout/vList3"/>
    <dgm:cxn modelId="{B324DEFF-1831-4515-9DED-0BD932EA5583}" type="presParOf" srcId="{4E7E0A23-BE8E-4DA9-83D0-3985B38F3176}" destId="{CA5D3F86-0562-4061-9861-FC685B58FD6D}" srcOrd="3" destOrd="0" presId="urn:microsoft.com/office/officeart/2005/8/layout/vList3"/>
    <dgm:cxn modelId="{2D26D348-37E6-4870-AD8F-B7340A3C1D16}" type="presParOf" srcId="{4E7E0A23-BE8E-4DA9-83D0-3985B38F3176}" destId="{1478A91F-A982-4AFC-AE57-D249381E1067}" srcOrd="4" destOrd="0" presId="urn:microsoft.com/office/officeart/2005/8/layout/vList3"/>
    <dgm:cxn modelId="{D3084B0F-9A5C-4994-84A8-75B154189991}" type="presParOf" srcId="{1478A91F-A982-4AFC-AE57-D249381E1067}" destId="{D408C6AC-E8F5-4EFB-948D-F60C1B2A7515}" srcOrd="0" destOrd="0" presId="urn:microsoft.com/office/officeart/2005/8/layout/vList3"/>
    <dgm:cxn modelId="{665E1499-6407-4A8B-8179-992BD7965663}" type="presParOf" srcId="{1478A91F-A982-4AFC-AE57-D249381E1067}" destId="{1D6A2911-F077-416D-9AD5-49B23A9201BF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7DE426-AC76-48AA-B2F9-CBBCD1E3D24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26D1E4-0D5C-4FF1-9CD6-6441BC209376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rgbClr val="3A5D80"/>
              </a:solidFill>
            </a:rPr>
            <a:t>Учет состояний, осмотров и ремонта шин</a:t>
          </a:r>
        </a:p>
      </dgm:t>
    </dgm:pt>
    <dgm:pt modelId="{FB5314A9-F83C-425C-B537-723DABAFF352}" type="parTrans" cxnId="{97251A8A-D99F-48F0-80E6-BD0452B87254}">
      <dgm:prSet/>
      <dgm:spPr/>
      <dgm:t>
        <a:bodyPr/>
        <a:lstStyle/>
        <a:p>
          <a:endParaRPr lang="ru-RU" sz="20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83BCFE7-9409-4186-8CBF-710B6FEB5372}" type="sibTrans" cxnId="{97251A8A-D99F-48F0-80E6-BD0452B87254}">
      <dgm:prSet/>
      <dgm:spPr/>
      <dgm:t>
        <a:bodyPr/>
        <a:lstStyle/>
        <a:p>
          <a:endParaRPr lang="ru-RU" sz="20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DB1BA1C-6DFC-463A-9A1A-3F04D6CC8A65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rgbClr val="3A5D80"/>
              </a:solidFill>
            </a:rPr>
            <a:t>Обновленные версии путевых листов в соответствии с приказом Минтранса РФ №159 от 05.05.2023</a:t>
          </a:r>
        </a:p>
      </dgm:t>
    </dgm:pt>
    <dgm:pt modelId="{71A86098-E382-4507-8657-D6364DD9E377}" type="parTrans" cxnId="{BC6D8777-8E2F-40B0-BCFA-C10D5759CC02}">
      <dgm:prSet/>
      <dgm:spPr/>
      <dgm:t>
        <a:bodyPr/>
        <a:lstStyle/>
        <a:p>
          <a:endParaRPr lang="ru-RU" sz="20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BFD784F-5431-4E0C-8D61-2060B8515699}" type="sibTrans" cxnId="{BC6D8777-8E2F-40B0-BCFA-C10D5759CC02}">
      <dgm:prSet/>
      <dgm:spPr/>
      <dgm:t>
        <a:bodyPr/>
        <a:lstStyle/>
        <a:p>
          <a:endParaRPr lang="ru-RU" sz="20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39EF35F-9C05-4CB7-A458-92E0996961F5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rgbClr val="3A5D80"/>
              </a:solidFill>
            </a:rPr>
            <a:t>Печатная форма «График ППР» к документу «План доступности оборудования»</a:t>
          </a:r>
        </a:p>
      </dgm:t>
    </dgm:pt>
    <dgm:pt modelId="{1C5D0F6D-D108-4286-B654-827E93D8C505}" type="parTrans" cxnId="{865E3F2E-5F4F-4B33-A5FD-7A3D819EDC4D}">
      <dgm:prSet/>
      <dgm:spPr/>
      <dgm:t>
        <a:bodyPr/>
        <a:lstStyle/>
        <a:p>
          <a:endParaRPr lang="ru-RU"/>
        </a:p>
      </dgm:t>
    </dgm:pt>
    <dgm:pt modelId="{D31E67AB-48A2-4F41-9865-3B3D83CDA41A}" type="sibTrans" cxnId="{865E3F2E-5F4F-4B33-A5FD-7A3D819EDC4D}">
      <dgm:prSet/>
      <dgm:spPr/>
      <dgm:t>
        <a:bodyPr/>
        <a:lstStyle/>
        <a:p>
          <a:endParaRPr lang="ru-RU"/>
        </a:p>
      </dgm:t>
    </dgm:pt>
    <dgm:pt modelId="{E030037F-A9F4-4A24-88E2-F5B17919F625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kern="1200" dirty="0">
              <a:solidFill>
                <a:srgbClr val="3A5D80"/>
              </a:solidFill>
            </a:rPr>
            <a:t>Кнопка «Записать» в обработке «Формирование путевых листов»</a:t>
          </a:r>
          <a:endParaRPr lang="ru-RU" sz="1800" b="1" kern="1200" dirty="0">
            <a:solidFill>
              <a:srgbClr val="3A5D80"/>
            </a:solidFill>
            <a:latin typeface="Calibri"/>
            <a:ea typeface="+mn-ea"/>
            <a:cs typeface="+mn-cs"/>
          </a:endParaRPr>
        </a:p>
      </dgm:t>
    </dgm:pt>
    <dgm:pt modelId="{BFFE4FA2-CE07-4265-B904-116C58D7DEFC}" type="sibTrans" cxnId="{667522C5-94CF-44E4-8398-1B642E4A1A4B}">
      <dgm:prSet/>
      <dgm:spPr/>
      <dgm:t>
        <a:bodyPr/>
        <a:lstStyle/>
        <a:p>
          <a:endParaRPr lang="ru-RU" sz="2000"/>
        </a:p>
      </dgm:t>
    </dgm:pt>
    <dgm:pt modelId="{2A681C95-49B2-4C6C-A7D8-89B659A28BE7}" type="parTrans" cxnId="{667522C5-94CF-44E4-8398-1B642E4A1A4B}">
      <dgm:prSet/>
      <dgm:spPr/>
      <dgm:t>
        <a:bodyPr/>
        <a:lstStyle/>
        <a:p>
          <a:endParaRPr lang="ru-RU" sz="2000"/>
        </a:p>
      </dgm:t>
    </dgm:pt>
    <dgm:pt modelId="{FFEF43FB-2B1D-451B-B0C2-2F9E9E39C7D8}">
      <dgm:prSet phldrT="[Текст]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b="1" dirty="0">
              <a:solidFill>
                <a:srgbClr val="3A5D80"/>
              </a:solidFill>
            </a:rPr>
            <a:t>Доработка функционала документа «Работа хозтранспорта и спецтехники в части заполнения времени работы на основании смены</a:t>
          </a:r>
          <a:endParaRPr lang="ru-RU" b="1" dirty="0">
            <a:solidFill>
              <a:srgbClr val="3A5D80"/>
            </a:solidFill>
            <a:latin typeface="Calibri"/>
            <a:ea typeface="+mn-ea"/>
            <a:cs typeface="+mn-cs"/>
          </a:endParaRPr>
        </a:p>
      </dgm:t>
    </dgm:pt>
    <dgm:pt modelId="{CF95ACDD-4ADC-426E-8298-8ADABD6A1CD0}" type="parTrans" cxnId="{26A9691A-5CAE-44BF-9A02-E8C2F3096AB2}">
      <dgm:prSet/>
      <dgm:spPr/>
      <dgm:t>
        <a:bodyPr/>
        <a:lstStyle/>
        <a:p>
          <a:endParaRPr lang="ru-RU"/>
        </a:p>
      </dgm:t>
    </dgm:pt>
    <dgm:pt modelId="{E6E9D244-88CC-4D58-AEC6-E71095211775}" type="sibTrans" cxnId="{26A9691A-5CAE-44BF-9A02-E8C2F3096AB2}">
      <dgm:prSet/>
      <dgm:spPr/>
      <dgm:t>
        <a:bodyPr/>
        <a:lstStyle/>
        <a:p>
          <a:endParaRPr lang="ru-RU"/>
        </a:p>
      </dgm:t>
    </dgm:pt>
    <dgm:pt modelId="{0A2FE637-6A6C-473B-9E6F-4C67C5316CBD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Автоматическое формирование серии шины в поступлении шин</a:t>
          </a:r>
        </a:p>
      </dgm:t>
    </dgm:pt>
    <dgm:pt modelId="{1535CF42-E475-4A7A-B563-C0BF408E7E5A}" type="parTrans" cxnId="{2F379A10-062C-4A51-B889-D57101D19D39}">
      <dgm:prSet/>
      <dgm:spPr/>
      <dgm:t>
        <a:bodyPr/>
        <a:lstStyle/>
        <a:p>
          <a:endParaRPr lang="ru-RU"/>
        </a:p>
      </dgm:t>
    </dgm:pt>
    <dgm:pt modelId="{4F5091C4-0D6B-40D4-8678-F89A19750A5E}" type="sibTrans" cxnId="{2F379A10-062C-4A51-B889-D57101D19D39}">
      <dgm:prSet/>
      <dgm:spPr/>
      <dgm:t>
        <a:bodyPr/>
        <a:lstStyle/>
        <a:p>
          <a:endParaRPr lang="ru-RU"/>
        </a:p>
      </dgm:t>
    </dgm:pt>
    <dgm:pt modelId="{C85703E2-98CD-4AC0-8E93-72129820DC8B}">
      <dgm:prSet phldrT="[Текст]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b="1" dirty="0">
              <a:solidFill>
                <a:srgbClr val="3A5D80"/>
              </a:solidFill>
            </a:rPr>
            <a:t>Простои в плане доступности оборудования</a:t>
          </a:r>
          <a:endParaRPr lang="ru-RU" b="1" dirty="0">
            <a:solidFill>
              <a:srgbClr val="3A5D80"/>
            </a:solidFill>
            <a:latin typeface="Calibri"/>
            <a:ea typeface="+mn-ea"/>
            <a:cs typeface="+mn-cs"/>
          </a:endParaRPr>
        </a:p>
      </dgm:t>
    </dgm:pt>
    <dgm:pt modelId="{258F1E08-DE6F-4270-9BFB-3AF76754AED2}" type="parTrans" cxnId="{8A38287C-AE03-4413-8D84-407650F63A43}">
      <dgm:prSet/>
      <dgm:spPr/>
      <dgm:t>
        <a:bodyPr/>
        <a:lstStyle/>
        <a:p>
          <a:endParaRPr lang="ru-RU"/>
        </a:p>
      </dgm:t>
    </dgm:pt>
    <dgm:pt modelId="{2175771C-03BC-4577-ABC9-C8A62B16D6CC}" type="sibTrans" cxnId="{8A38287C-AE03-4413-8D84-407650F63A43}">
      <dgm:prSet/>
      <dgm:spPr/>
      <dgm:t>
        <a:bodyPr/>
        <a:lstStyle/>
        <a:p>
          <a:endParaRPr lang="ru-RU"/>
        </a:p>
      </dgm:t>
    </dgm:pt>
    <dgm:pt modelId="{4E7E0A23-BE8E-4DA9-83D0-3985B38F3176}" type="pres">
      <dgm:prSet presAssocID="{FD7DE426-AC76-48AA-B2F9-CBBCD1E3D24E}" presName="linearFlow" presStyleCnt="0">
        <dgm:presLayoutVars>
          <dgm:dir/>
          <dgm:resizeHandles val="exact"/>
        </dgm:presLayoutVars>
      </dgm:prSet>
      <dgm:spPr/>
    </dgm:pt>
    <dgm:pt modelId="{95AB0222-68A2-4F1B-9B3F-C961D222CCBD}" type="pres">
      <dgm:prSet presAssocID="{D226D1E4-0D5C-4FF1-9CD6-6441BC209376}" presName="composite" presStyleCnt="0"/>
      <dgm:spPr/>
    </dgm:pt>
    <dgm:pt modelId="{E97FD6DF-0D4F-4452-A32F-CB62BB16AD66}" type="pres">
      <dgm:prSet presAssocID="{D226D1E4-0D5C-4FF1-9CD6-6441BC209376}" presName="imgShp" presStyleLbl="fgImgPlace1" presStyleIdx="0" presStyleCnt="7"/>
      <dgm:spPr>
        <a:solidFill>
          <a:srgbClr val="3A5D80"/>
        </a:solidFill>
        <a:ln>
          <a:solidFill>
            <a:srgbClr val="002060"/>
          </a:solidFill>
        </a:ln>
      </dgm:spPr>
    </dgm:pt>
    <dgm:pt modelId="{6AB8A508-9A42-4B3D-90D4-51FD9218E69F}" type="pres">
      <dgm:prSet presAssocID="{D226D1E4-0D5C-4FF1-9CD6-6441BC209376}" presName="txShp" presStyleLbl="node1" presStyleIdx="0" presStyleCnt="7" custLinFactNeighborX="365" custLinFactNeighborY="-1666">
        <dgm:presLayoutVars>
          <dgm:bulletEnabled val="1"/>
        </dgm:presLayoutVars>
      </dgm:prSet>
      <dgm:spPr/>
    </dgm:pt>
    <dgm:pt modelId="{7504932E-1088-4D26-9C6C-C5305A8F5135}" type="pres">
      <dgm:prSet presAssocID="{683BCFE7-9409-4186-8CBF-710B6FEB5372}" presName="spacing" presStyleCnt="0"/>
      <dgm:spPr/>
    </dgm:pt>
    <dgm:pt modelId="{9DCACF62-F213-4B27-81B1-83A15C1A6366}" type="pres">
      <dgm:prSet presAssocID="{0A2FE637-6A6C-473B-9E6F-4C67C5316CBD}" presName="composite" presStyleCnt="0"/>
      <dgm:spPr/>
    </dgm:pt>
    <dgm:pt modelId="{7F85A292-BF10-4051-BD2C-AEAD0C190222}" type="pres">
      <dgm:prSet presAssocID="{0A2FE637-6A6C-473B-9E6F-4C67C5316CBD}" presName="imgShp" presStyleLbl="fgImgPlace1" presStyleIdx="1" presStyleCnt="7"/>
      <dgm:spPr>
        <a:solidFill>
          <a:srgbClr val="3A5D80"/>
        </a:solidFill>
        <a:ln>
          <a:solidFill>
            <a:srgbClr val="002060"/>
          </a:solidFill>
        </a:ln>
      </dgm:spPr>
    </dgm:pt>
    <dgm:pt modelId="{7FA220CB-12A4-40BD-8B12-6BED71B51080}" type="pres">
      <dgm:prSet presAssocID="{0A2FE637-6A6C-473B-9E6F-4C67C5316CBD}" presName="txShp" presStyleLbl="node1" presStyleIdx="1" presStyleCnt="7" custLinFactNeighborX="365" custLinFactNeighborY="-1666">
        <dgm:presLayoutVars>
          <dgm:bulletEnabled val="1"/>
        </dgm:presLayoutVars>
      </dgm:prSet>
      <dgm:spPr/>
    </dgm:pt>
    <dgm:pt modelId="{0B5CC8F0-A421-4988-BC63-0149251D86F5}" type="pres">
      <dgm:prSet presAssocID="{4F5091C4-0D6B-40D4-8678-F89A19750A5E}" presName="spacing" presStyleCnt="0"/>
      <dgm:spPr/>
    </dgm:pt>
    <dgm:pt modelId="{E954D080-EBC7-4C2B-A93E-15ECEC316EE6}" type="pres">
      <dgm:prSet presAssocID="{EDB1BA1C-6DFC-463A-9A1A-3F04D6CC8A65}" presName="composite" presStyleCnt="0"/>
      <dgm:spPr/>
    </dgm:pt>
    <dgm:pt modelId="{CEEF1CEA-C9CB-4DF0-B2E6-7DCD34E64D21}" type="pres">
      <dgm:prSet presAssocID="{EDB1BA1C-6DFC-463A-9A1A-3F04D6CC8A65}" presName="imgShp" presStyleLbl="fgImgPlace1" presStyleIdx="2" presStyleCnt="7"/>
      <dgm:spPr>
        <a:solidFill>
          <a:srgbClr val="3A5D80"/>
        </a:solidFill>
        <a:ln>
          <a:solidFill>
            <a:srgbClr val="002060"/>
          </a:solidFill>
        </a:ln>
      </dgm:spPr>
    </dgm:pt>
    <dgm:pt modelId="{6010D8B9-DE62-4833-AEDF-DDD169A04E65}" type="pres">
      <dgm:prSet presAssocID="{EDB1BA1C-6DFC-463A-9A1A-3F04D6CC8A65}" presName="txShp" presStyleLbl="node1" presStyleIdx="2" presStyleCnt="7">
        <dgm:presLayoutVars>
          <dgm:bulletEnabled val="1"/>
        </dgm:presLayoutVars>
      </dgm:prSet>
      <dgm:spPr/>
    </dgm:pt>
    <dgm:pt modelId="{B4E2230A-AB22-4642-81B1-F64B6A93716C}" type="pres">
      <dgm:prSet presAssocID="{4BFD784F-5431-4E0C-8D61-2060B8515699}" presName="spacing" presStyleCnt="0"/>
      <dgm:spPr/>
    </dgm:pt>
    <dgm:pt modelId="{83B89E90-ED9F-4D18-98D5-99183EFC118D}" type="pres">
      <dgm:prSet presAssocID="{C39EF35F-9C05-4CB7-A458-92E0996961F5}" presName="composite" presStyleCnt="0"/>
      <dgm:spPr/>
    </dgm:pt>
    <dgm:pt modelId="{F38530F4-F9AB-41FE-B1BA-562C2866A3E2}" type="pres">
      <dgm:prSet presAssocID="{C39EF35F-9C05-4CB7-A458-92E0996961F5}" presName="imgShp" presStyleLbl="fgImgPlace1" presStyleIdx="3" presStyleCnt="7"/>
      <dgm:spPr>
        <a:solidFill>
          <a:srgbClr val="3A5D80"/>
        </a:solidFill>
        <a:ln>
          <a:solidFill>
            <a:srgbClr val="002060"/>
          </a:solidFill>
        </a:ln>
      </dgm:spPr>
    </dgm:pt>
    <dgm:pt modelId="{A5AB81D3-404A-4B96-B3FC-7C9D30B23B11}" type="pres">
      <dgm:prSet presAssocID="{C39EF35F-9C05-4CB7-A458-92E0996961F5}" presName="txShp" presStyleLbl="node1" presStyleIdx="3" presStyleCnt="7" custLinFactNeighborY="-1467">
        <dgm:presLayoutVars>
          <dgm:bulletEnabled val="1"/>
        </dgm:presLayoutVars>
      </dgm:prSet>
      <dgm:spPr/>
    </dgm:pt>
    <dgm:pt modelId="{74DEB289-EAC4-4552-87EB-FCF5E8BCEA77}" type="pres">
      <dgm:prSet presAssocID="{D31E67AB-48A2-4F41-9865-3B3D83CDA41A}" presName="spacing" presStyleCnt="0"/>
      <dgm:spPr/>
    </dgm:pt>
    <dgm:pt modelId="{42918607-A111-4FCD-AC8D-B93F63EDF06A}" type="pres">
      <dgm:prSet presAssocID="{E030037F-A9F4-4A24-88E2-F5B17919F625}" presName="composite" presStyleCnt="0"/>
      <dgm:spPr/>
    </dgm:pt>
    <dgm:pt modelId="{4543F9FC-EC0A-4478-A439-A4F258B86908}" type="pres">
      <dgm:prSet presAssocID="{E030037F-A9F4-4A24-88E2-F5B17919F625}" presName="imgShp" presStyleLbl="fgImgPlace1" presStyleIdx="4" presStyleCnt="7"/>
      <dgm:spPr>
        <a:solidFill>
          <a:srgbClr val="3A5D80"/>
        </a:solidFill>
        <a:ln>
          <a:solidFill>
            <a:srgbClr val="002060"/>
          </a:solidFill>
        </a:ln>
      </dgm:spPr>
    </dgm:pt>
    <dgm:pt modelId="{B384CEEC-6EA4-4287-90B4-E8F4F2EBE64A}" type="pres">
      <dgm:prSet presAssocID="{E030037F-A9F4-4A24-88E2-F5B17919F625}" presName="txShp" presStyleLbl="node1" presStyleIdx="4" presStyleCnt="7">
        <dgm:presLayoutVars>
          <dgm:bulletEnabled val="1"/>
        </dgm:presLayoutVars>
      </dgm:prSet>
      <dgm:spPr/>
    </dgm:pt>
    <dgm:pt modelId="{79563619-73B7-45A5-A012-1122E0458E2E}" type="pres">
      <dgm:prSet presAssocID="{BFFE4FA2-CE07-4265-B904-116C58D7DEFC}" presName="spacing" presStyleCnt="0"/>
      <dgm:spPr/>
    </dgm:pt>
    <dgm:pt modelId="{CA58FCF3-466A-4331-973C-C5CCD12919C6}" type="pres">
      <dgm:prSet presAssocID="{FFEF43FB-2B1D-451B-B0C2-2F9E9E39C7D8}" presName="composite" presStyleCnt="0"/>
      <dgm:spPr/>
    </dgm:pt>
    <dgm:pt modelId="{0437F37D-7008-4E74-876B-9C42A54DF831}" type="pres">
      <dgm:prSet presAssocID="{FFEF43FB-2B1D-451B-B0C2-2F9E9E39C7D8}" presName="imgShp" presStyleLbl="fgImgPlace1" presStyleIdx="5" presStyleCnt="7"/>
      <dgm:spPr>
        <a:solidFill>
          <a:srgbClr val="3A5D80"/>
        </a:solidFill>
      </dgm:spPr>
    </dgm:pt>
    <dgm:pt modelId="{8EEF9B36-4B00-4F68-8CE7-DF7244055863}" type="pres">
      <dgm:prSet presAssocID="{FFEF43FB-2B1D-451B-B0C2-2F9E9E39C7D8}" presName="txShp" presStyleLbl="node1" presStyleIdx="5" presStyleCnt="7">
        <dgm:presLayoutVars>
          <dgm:bulletEnabled val="1"/>
        </dgm:presLayoutVars>
      </dgm:prSet>
      <dgm:spPr/>
    </dgm:pt>
    <dgm:pt modelId="{98230DC0-B77A-4002-B9B8-80550AE98554}" type="pres">
      <dgm:prSet presAssocID="{E6E9D244-88CC-4D58-AEC6-E71095211775}" presName="spacing" presStyleCnt="0"/>
      <dgm:spPr/>
    </dgm:pt>
    <dgm:pt modelId="{F91CA097-F5AB-46E0-B9E4-2F91F6829642}" type="pres">
      <dgm:prSet presAssocID="{C85703E2-98CD-4AC0-8E93-72129820DC8B}" presName="composite" presStyleCnt="0"/>
      <dgm:spPr/>
    </dgm:pt>
    <dgm:pt modelId="{074B3111-46DC-49D5-A950-5A995B9514FB}" type="pres">
      <dgm:prSet presAssocID="{C85703E2-98CD-4AC0-8E93-72129820DC8B}" presName="imgShp" presStyleLbl="fgImgPlace1" presStyleIdx="6" presStyleCnt="7"/>
      <dgm:spPr>
        <a:solidFill>
          <a:srgbClr val="3A5D80"/>
        </a:solidFill>
      </dgm:spPr>
    </dgm:pt>
    <dgm:pt modelId="{0C2C684F-6D06-40ED-8CA3-2D346680BC18}" type="pres">
      <dgm:prSet presAssocID="{C85703E2-98CD-4AC0-8E93-72129820DC8B}" presName="txShp" presStyleLbl="node1" presStyleIdx="6" presStyleCnt="7">
        <dgm:presLayoutVars>
          <dgm:bulletEnabled val="1"/>
        </dgm:presLayoutVars>
      </dgm:prSet>
      <dgm:spPr/>
    </dgm:pt>
  </dgm:ptLst>
  <dgm:cxnLst>
    <dgm:cxn modelId="{2F379A10-062C-4A51-B889-D57101D19D39}" srcId="{FD7DE426-AC76-48AA-B2F9-CBBCD1E3D24E}" destId="{0A2FE637-6A6C-473B-9E6F-4C67C5316CBD}" srcOrd="1" destOrd="0" parTransId="{1535CF42-E475-4A7A-B563-C0BF408E7E5A}" sibTransId="{4F5091C4-0D6B-40D4-8678-F89A19750A5E}"/>
    <dgm:cxn modelId="{26A9691A-5CAE-44BF-9A02-E8C2F3096AB2}" srcId="{FD7DE426-AC76-48AA-B2F9-CBBCD1E3D24E}" destId="{FFEF43FB-2B1D-451B-B0C2-2F9E9E39C7D8}" srcOrd="5" destOrd="0" parTransId="{CF95ACDD-4ADC-426E-8298-8ADABD6A1CD0}" sibTransId="{E6E9D244-88CC-4D58-AEC6-E71095211775}"/>
    <dgm:cxn modelId="{865E3F2E-5F4F-4B33-A5FD-7A3D819EDC4D}" srcId="{FD7DE426-AC76-48AA-B2F9-CBBCD1E3D24E}" destId="{C39EF35F-9C05-4CB7-A458-92E0996961F5}" srcOrd="3" destOrd="0" parTransId="{1C5D0F6D-D108-4286-B654-827E93D8C505}" sibTransId="{D31E67AB-48A2-4F41-9865-3B3D83CDA41A}"/>
    <dgm:cxn modelId="{C6C90252-F780-47DB-8605-07F7A486C454}" type="presOf" srcId="{C39EF35F-9C05-4CB7-A458-92E0996961F5}" destId="{A5AB81D3-404A-4B96-B3FC-7C9D30B23B11}" srcOrd="0" destOrd="0" presId="urn:microsoft.com/office/officeart/2005/8/layout/vList3"/>
    <dgm:cxn modelId="{06D70752-2D25-4CB6-A21D-FBB59E1C2719}" type="presOf" srcId="{EDB1BA1C-6DFC-463A-9A1A-3F04D6CC8A65}" destId="{6010D8B9-DE62-4833-AEDF-DDD169A04E65}" srcOrd="0" destOrd="0" presId="urn:microsoft.com/office/officeart/2005/8/layout/vList3"/>
    <dgm:cxn modelId="{BC6D8777-8E2F-40B0-BCFA-C10D5759CC02}" srcId="{FD7DE426-AC76-48AA-B2F9-CBBCD1E3D24E}" destId="{EDB1BA1C-6DFC-463A-9A1A-3F04D6CC8A65}" srcOrd="2" destOrd="0" parTransId="{71A86098-E382-4507-8657-D6364DD9E377}" sibTransId="{4BFD784F-5431-4E0C-8D61-2060B8515699}"/>
    <dgm:cxn modelId="{8A38287C-AE03-4413-8D84-407650F63A43}" srcId="{FD7DE426-AC76-48AA-B2F9-CBBCD1E3D24E}" destId="{C85703E2-98CD-4AC0-8E93-72129820DC8B}" srcOrd="6" destOrd="0" parTransId="{258F1E08-DE6F-4270-9BFB-3AF76754AED2}" sibTransId="{2175771C-03BC-4577-ABC9-C8A62B16D6CC}"/>
    <dgm:cxn modelId="{98330988-54C1-47A0-8C45-0E5AFA7B308B}" type="presOf" srcId="{FD7DE426-AC76-48AA-B2F9-CBBCD1E3D24E}" destId="{4E7E0A23-BE8E-4DA9-83D0-3985B38F3176}" srcOrd="0" destOrd="0" presId="urn:microsoft.com/office/officeart/2005/8/layout/vList3"/>
    <dgm:cxn modelId="{97251A8A-D99F-48F0-80E6-BD0452B87254}" srcId="{FD7DE426-AC76-48AA-B2F9-CBBCD1E3D24E}" destId="{D226D1E4-0D5C-4FF1-9CD6-6441BC209376}" srcOrd="0" destOrd="0" parTransId="{FB5314A9-F83C-425C-B537-723DABAFF352}" sibTransId="{683BCFE7-9409-4186-8CBF-710B6FEB5372}"/>
    <dgm:cxn modelId="{AD9289A8-9420-4460-86B6-FBD1923D8C1A}" type="presOf" srcId="{0A2FE637-6A6C-473B-9E6F-4C67C5316CBD}" destId="{7FA220CB-12A4-40BD-8B12-6BED71B51080}" srcOrd="0" destOrd="0" presId="urn:microsoft.com/office/officeart/2005/8/layout/vList3"/>
    <dgm:cxn modelId="{C48D50C4-59EB-4DC0-9270-6F40A6FF065E}" type="presOf" srcId="{C85703E2-98CD-4AC0-8E93-72129820DC8B}" destId="{0C2C684F-6D06-40ED-8CA3-2D346680BC18}" srcOrd="0" destOrd="0" presId="urn:microsoft.com/office/officeart/2005/8/layout/vList3"/>
    <dgm:cxn modelId="{667522C5-94CF-44E4-8398-1B642E4A1A4B}" srcId="{FD7DE426-AC76-48AA-B2F9-CBBCD1E3D24E}" destId="{E030037F-A9F4-4A24-88E2-F5B17919F625}" srcOrd="4" destOrd="0" parTransId="{2A681C95-49B2-4C6C-A7D8-89B659A28BE7}" sibTransId="{BFFE4FA2-CE07-4265-B904-116C58D7DEFC}"/>
    <dgm:cxn modelId="{42E01AD1-6523-417B-9472-1987DC4ACB80}" type="presOf" srcId="{FFEF43FB-2B1D-451B-B0C2-2F9E9E39C7D8}" destId="{8EEF9B36-4B00-4F68-8CE7-DF7244055863}" srcOrd="0" destOrd="0" presId="urn:microsoft.com/office/officeart/2005/8/layout/vList3"/>
    <dgm:cxn modelId="{0ED349E0-7253-47F7-8B91-86AD495A36BE}" type="presOf" srcId="{D226D1E4-0D5C-4FF1-9CD6-6441BC209376}" destId="{6AB8A508-9A42-4B3D-90D4-51FD9218E69F}" srcOrd="0" destOrd="0" presId="urn:microsoft.com/office/officeart/2005/8/layout/vList3"/>
    <dgm:cxn modelId="{D9373BF2-4631-44FE-8144-D6C1FC1D33BB}" type="presOf" srcId="{E030037F-A9F4-4A24-88E2-F5B17919F625}" destId="{B384CEEC-6EA4-4287-90B4-E8F4F2EBE64A}" srcOrd="0" destOrd="0" presId="urn:microsoft.com/office/officeart/2005/8/layout/vList3"/>
    <dgm:cxn modelId="{66259377-1FC0-4836-8B4C-95269513E0EB}" type="presParOf" srcId="{4E7E0A23-BE8E-4DA9-83D0-3985B38F3176}" destId="{95AB0222-68A2-4F1B-9B3F-C961D222CCBD}" srcOrd="0" destOrd="0" presId="urn:microsoft.com/office/officeart/2005/8/layout/vList3"/>
    <dgm:cxn modelId="{80F57634-57B1-47F1-BFE5-54389BF19EA1}" type="presParOf" srcId="{95AB0222-68A2-4F1B-9B3F-C961D222CCBD}" destId="{E97FD6DF-0D4F-4452-A32F-CB62BB16AD66}" srcOrd="0" destOrd="0" presId="urn:microsoft.com/office/officeart/2005/8/layout/vList3"/>
    <dgm:cxn modelId="{C22D88F3-7CE6-4593-A8EC-62F541A00A77}" type="presParOf" srcId="{95AB0222-68A2-4F1B-9B3F-C961D222CCBD}" destId="{6AB8A508-9A42-4B3D-90D4-51FD9218E69F}" srcOrd="1" destOrd="0" presId="urn:microsoft.com/office/officeart/2005/8/layout/vList3"/>
    <dgm:cxn modelId="{90319DE5-07B2-4F89-9111-E03BF9D22B10}" type="presParOf" srcId="{4E7E0A23-BE8E-4DA9-83D0-3985B38F3176}" destId="{7504932E-1088-4D26-9C6C-C5305A8F5135}" srcOrd="1" destOrd="0" presId="urn:microsoft.com/office/officeart/2005/8/layout/vList3"/>
    <dgm:cxn modelId="{1E59E3EE-677D-4206-94B2-BC342045B972}" type="presParOf" srcId="{4E7E0A23-BE8E-4DA9-83D0-3985B38F3176}" destId="{9DCACF62-F213-4B27-81B1-83A15C1A6366}" srcOrd="2" destOrd="0" presId="urn:microsoft.com/office/officeart/2005/8/layout/vList3"/>
    <dgm:cxn modelId="{0938F7EC-5751-4227-A10A-EC03D911CF70}" type="presParOf" srcId="{9DCACF62-F213-4B27-81B1-83A15C1A6366}" destId="{7F85A292-BF10-4051-BD2C-AEAD0C190222}" srcOrd="0" destOrd="0" presId="urn:microsoft.com/office/officeart/2005/8/layout/vList3"/>
    <dgm:cxn modelId="{C1071EEC-FBE8-4886-95E5-9A04B86F2D98}" type="presParOf" srcId="{9DCACF62-F213-4B27-81B1-83A15C1A6366}" destId="{7FA220CB-12A4-40BD-8B12-6BED71B51080}" srcOrd="1" destOrd="0" presId="urn:microsoft.com/office/officeart/2005/8/layout/vList3"/>
    <dgm:cxn modelId="{91D14177-0D52-40A2-B36B-B42D73D5F513}" type="presParOf" srcId="{4E7E0A23-BE8E-4DA9-83D0-3985B38F3176}" destId="{0B5CC8F0-A421-4988-BC63-0149251D86F5}" srcOrd="3" destOrd="0" presId="urn:microsoft.com/office/officeart/2005/8/layout/vList3"/>
    <dgm:cxn modelId="{BA187D5D-5410-4F66-BF3A-42A75ACC5428}" type="presParOf" srcId="{4E7E0A23-BE8E-4DA9-83D0-3985B38F3176}" destId="{E954D080-EBC7-4C2B-A93E-15ECEC316EE6}" srcOrd="4" destOrd="0" presId="urn:microsoft.com/office/officeart/2005/8/layout/vList3"/>
    <dgm:cxn modelId="{C7CB5DCB-7C7D-42D1-AA42-D6A9FEFA67DA}" type="presParOf" srcId="{E954D080-EBC7-4C2B-A93E-15ECEC316EE6}" destId="{CEEF1CEA-C9CB-4DF0-B2E6-7DCD34E64D21}" srcOrd="0" destOrd="0" presId="urn:microsoft.com/office/officeart/2005/8/layout/vList3"/>
    <dgm:cxn modelId="{973939D3-5337-4A04-BC04-C49275C11FC7}" type="presParOf" srcId="{E954D080-EBC7-4C2B-A93E-15ECEC316EE6}" destId="{6010D8B9-DE62-4833-AEDF-DDD169A04E65}" srcOrd="1" destOrd="0" presId="urn:microsoft.com/office/officeart/2005/8/layout/vList3"/>
    <dgm:cxn modelId="{1487682F-9438-4DBE-9351-BC236973FBC0}" type="presParOf" srcId="{4E7E0A23-BE8E-4DA9-83D0-3985B38F3176}" destId="{B4E2230A-AB22-4642-81B1-F64B6A93716C}" srcOrd="5" destOrd="0" presId="urn:microsoft.com/office/officeart/2005/8/layout/vList3"/>
    <dgm:cxn modelId="{4130E01B-8AD0-4ADA-9DBE-74A40F6E779A}" type="presParOf" srcId="{4E7E0A23-BE8E-4DA9-83D0-3985B38F3176}" destId="{83B89E90-ED9F-4D18-98D5-99183EFC118D}" srcOrd="6" destOrd="0" presId="urn:microsoft.com/office/officeart/2005/8/layout/vList3"/>
    <dgm:cxn modelId="{3330DBC0-6DD7-4761-94BE-A9E541461B2C}" type="presParOf" srcId="{83B89E90-ED9F-4D18-98D5-99183EFC118D}" destId="{F38530F4-F9AB-41FE-B1BA-562C2866A3E2}" srcOrd="0" destOrd="0" presId="urn:microsoft.com/office/officeart/2005/8/layout/vList3"/>
    <dgm:cxn modelId="{DB365AA0-4A92-479B-AC2B-05941C1F8EDC}" type="presParOf" srcId="{83B89E90-ED9F-4D18-98D5-99183EFC118D}" destId="{A5AB81D3-404A-4B96-B3FC-7C9D30B23B11}" srcOrd="1" destOrd="0" presId="urn:microsoft.com/office/officeart/2005/8/layout/vList3"/>
    <dgm:cxn modelId="{1C17C8B2-FB45-415F-BA9D-C98A0D1EBD37}" type="presParOf" srcId="{4E7E0A23-BE8E-4DA9-83D0-3985B38F3176}" destId="{74DEB289-EAC4-4552-87EB-FCF5E8BCEA77}" srcOrd="7" destOrd="0" presId="urn:microsoft.com/office/officeart/2005/8/layout/vList3"/>
    <dgm:cxn modelId="{AB3DA605-0596-4E06-88B8-6AAEA464B50A}" type="presParOf" srcId="{4E7E0A23-BE8E-4DA9-83D0-3985B38F3176}" destId="{42918607-A111-4FCD-AC8D-B93F63EDF06A}" srcOrd="8" destOrd="0" presId="urn:microsoft.com/office/officeart/2005/8/layout/vList3"/>
    <dgm:cxn modelId="{AD1584BE-EF89-4E65-8D3B-6893DD51C076}" type="presParOf" srcId="{42918607-A111-4FCD-AC8D-B93F63EDF06A}" destId="{4543F9FC-EC0A-4478-A439-A4F258B86908}" srcOrd="0" destOrd="0" presId="urn:microsoft.com/office/officeart/2005/8/layout/vList3"/>
    <dgm:cxn modelId="{20A7ABAD-B897-4A77-A2A4-BB67F8B6B363}" type="presParOf" srcId="{42918607-A111-4FCD-AC8D-B93F63EDF06A}" destId="{B384CEEC-6EA4-4287-90B4-E8F4F2EBE64A}" srcOrd="1" destOrd="0" presId="urn:microsoft.com/office/officeart/2005/8/layout/vList3"/>
    <dgm:cxn modelId="{C621CB3F-4BB4-486A-8C55-4B3CE9F95659}" type="presParOf" srcId="{4E7E0A23-BE8E-4DA9-83D0-3985B38F3176}" destId="{79563619-73B7-45A5-A012-1122E0458E2E}" srcOrd="9" destOrd="0" presId="urn:microsoft.com/office/officeart/2005/8/layout/vList3"/>
    <dgm:cxn modelId="{8B8D9838-31EF-4C62-BFDD-C996C66116B9}" type="presParOf" srcId="{4E7E0A23-BE8E-4DA9-83D0-3985B38F3176}" destId="{CA58FCF3-466A-4331-973C-C5CCD12919C6}" srcOrd="10" destOrd="0" presId="urn:microsoft.com/office/officeart/2005/8/layout/vList3"/>
    <dgm:cxn modelId="{AE5A7799-8142-4531-AB3A-5ECE02F932A8}" type="presParOf" srcId="{CA58FCF3-466A-4331-973C-C5CCD12919C6}" destId="{0437F37D-7008-4E74-876B-9C42A54DF831}" srcOrd="0" destOrd="0" presId="urn:microsoft.com/office/officeart/2005/8/layout/vList3"/>
    <dgm:cxn modelId="{43D37603-319B-4085-A603-D9A1F468F41B}" type="presParOf" srcId="{CA58FCF3-466A-4331-973C-C5CCD12919C6}" destId="{8EEF9B36-4B00-4F68-8CE7-DF7244055863}" srcOrd="1" destOrd="0" presId="urn:microsoft.com/office/officeart/2005/8/layout/vList3"/>
    <dgm:cxn modelId="{121389D1-443B-424C-A656-4A1E659ADE44}" type="presParOf" srcId="{4E7E0A23-BE8E-4DA9-83D0-3985B38F3176}" destId="{98230DC0-B77A-4002-B9B8-80550AE98554}" srcOrd="11" destOrd="0" presId="urn:microsoft.com/office/officeart/2005/8/layout/vList3"/>
    <dgm:cxn modelId="{F62E4ACF-0D36-42F9-9191-A3487C873071}" type="presParOf" srcId="{4E7E0A23-BE8E-4DA9-83D0-3985B38F3176}" destId="{F91CA097-F5AB-46E0-B9E4-2F91F6829642}" srcOrd="12" destOrd="0" presId="urn:microsoft.com/office/officeart/2005/8/layout/vList3"/>
    <dgm:cxn modelId="{A9CFC4D8-13C7-4C42-B210-DF41D800B139}" type="presParOf" srcId="{F91CA097-F5AB-46E0-B9E4-2F91F6829642}" destId="{074B3111-46DC-49D5-A950-5A995B9514FB}" srcOrd="0" destOrd="0" presId="urn:microsoft.com/office/officeart/2005/8/layout/vList3"/>
    <dgm:cxn modelId="{9D2F77FE-C7B6-410F-B385-B9A7D77DCB30}" type="presParOf" srcId="{F91CA097-F5AB-46E0-B9E4-2F91F6829642}" destId="{0C2C684F-6D06-40ED-8CA3-2D346680BC18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7DE426-AC76-48AA-B2F9-CBBCD1E3D24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B1BA1C-6DFC-463A-9A1A-3F04D6CC8A65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rgbClr val="3A5D80"/>
              </a:solidFill>
              <a:latin typeface="Calibri"/>
              <a:ea typeface="+mn-ea"/>
              <a:cs typeface="+mn-cs"/>
            </a:rPr>
            <a:t>Рабочий стол железнодорожного диспетчера</a:t>
          </a:r>
          <a:endParaRPr lang="ru-RU" sz="1800" b="1" dirty="0">
            <a:solidFill>
              <a:srgbClr val="3A5D80"/>
            </a:solidFill>
          </a:endParaRPr>
        </a:p>
      </dgm:t>
    </dgm:pt>
    <dgm:pt modelId="{71A86098-E382-4507-8657-D6364DD9E377}" type="parTrans" cxnId="{BC6D8777-8E2F-40B0-BCFA-C10D5759CC02}">
      <dgm:prSet/>
      <dgm:spPr/>
      <dgm:t>
        <a:bodyPr/>
        <a:lstStyle/>
        <a:p>
          <a:endParaRPr lang="ru-RU" sz="20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BFD784F-5431-4E0C-8D61-2060B8515699}" type="sibTrans" cxnId="{BC6D8777-8E2F-40B0-BCFA-C10D5759CC02}">
      <dgm:prSet/>
      <dgm:spPr/>
      <dgm:t>
        <a:bodyPr/>
        <a:lstStyle/>
        <a:p>
          <a:endParaRPr lang="ru-RU" sz="20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AEBA463-6CEB-4A0C-AB6E-990525C58993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rgbClr val="3A5D80"/>
              </a:solidFill>
            </a:rPr>
            <a:t>Добавление статусов в документы складских операций</a:t>
          </a:r>
        </a:p>
      </dgm:t>
    </dgm:pt>
    <dgm:pt modelId="{C239621D-AC44-4CD1-83A7-875E2337A6E4}" type="sibTrans" cxnId="{908D71A2-DA73-415C-BCF1-3D3281EEC178}">
      <dgm:prSet/>
      <dgm:spPr/>
      <dgm:t>
        <a:bodyPr/>
        <a:lstStyle/>
        <a:p>
          <a:endParaRPr lang="ru-RU"/>
        </a:p>
      </dgm:t>
    </dgm:pt>
    <dgm:pt modelId="{7632C5F0-B5C1-4334-9D6B-72D4F8AE4270}" type="parTrans" cxnId="{908D71A2-DA73-415C-BCF1-3D3281EEC178}">
      <dgm:prSet/>
      <dgm:spPr/>
      <dgm:t>
        <a:bodyPr/>
        <a:lstStyle/>
        <a:p>
          <a:endParaRPr lang="ru-RU"/>
        </a:p>
      </dgm:t>
    </dgm:pt>
    <dgm:pt modelId="{62AB33AD-B649-486E-ABC3-320A7CA623B5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Создание реализации на основании отгрузки без транспорта</a:t>
          </a:r>
        </a:p>
      </dgm:t>
    </dgm:pt>
    <dgm:pt modelId="{9EB1B973-9327-4582-A86D-C9CB392EF6E4}" type="parTrans" cxnId="{3F876C10-BBC3-498D-BB08-CBFC03F9DF85}">
      <dgm:prSet/>
      <dgm:spPr/>
      <dgm:t>
        <a:bodyPr/>
        <a:lstStyle/>
        <a:p>
          <a:endParaRPr lang="ru-RU"/>
        </a:p>
      </dgm:t>
    </dgm:pt>
    <dgm:pt modelId="{06A7ADC6-9926-47BD-8251-1EE5C62AF5A7}" type="sibTrans" cxnId="{3F876C10-BBC3-498D-BB08-CBFC03F9DF85}">
      <dgm:prSet/>
      <dgm:spPr/>
      <dgm:t>
        <a:bodyPr/>
        <a:lstStyle/>
        <a:p>
          <a:endParaRPr lang="ru-RU"/>
        </a:p>
      </dgm:t>
    </dgm:pt>
    <dgm:pt modelId="{50060651-0868-4072-B59E-F7AAACA8487F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Доработка механизмов контроля отгрузки продукции вагонами</a:t>
          </a:r>
        </a:p>
      </dgm:t>
    </dgm:pt>
    <dgm:pt modelId="{87BC9F10-E250-4069-B45A-568F78223E3B}" type="parTrans" cxnId="{48B72095-04DD-4BF9-A363-A673BE87BF80}">
      <dgm:prSet/>
      <dgm:spPr/>
      <dgm:t>
        <a:bodyPr/>
        <a:lstStyle/>
        <a:p>
          <a:endParaRPr lang="ru-RU"/>
        </a:p>
      </dgm:t>
    </dgm:pt>
    <dgm:pt modelId="{1B52B2AB-91DA-4C57-AF5A-C762014AD4CA}" type="sibTrans" cxnId="{48B72095-04DD-4BF9-A363-A673BE87BF80}">
      <dgm:prSet/>
      <dgm:spPr/>
      <dgm:t>
        <a:bodyPr/>
        <a:lstStyle/>
        <a:p>
          <a:endParaRPr lang="ru-RU"/>
        </a:p>
      </dgm:t>
    </dgm:pt>
    <dgm:pt modelId="{27EA4B15-8CBB-41CE-8891-373DABF9BF1B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Контроль разрешения на отгрузку</a:t>
          </a:r>
        </a:p>
      </dgm:t>
    </dgm:pt>
    <dgm:pt modelId="{D3C5BF4C-802D-4F71-A324-0DB9B1FDD611}" type="parTrans" cxnId="{933B25B3-EDBE-4D4E-AA33-704D26C0E004}">
      <dgm:prSet/>
      <dgm:spPr/>
      <dgm:t>
        <a:bodyPr/>
        <a:lstStyle/>
        <a:p>
          <a:endParaRPr lang="ru-RU"/>
        </a:p>
      </dgm:t>
    </dgm:pt>
    <dgm:pt modelId="{2E095792-B772-4126-BFF5-412B6DF6F7FF}" type="sibTrans" cxnId="{933B25B3-EDBE-4D4E-AA33-704D26C0E004}">
      <dgm:prSet/>
      <dgm:spPr/>
      <dgm:t>
        <a:bodyPr/>
        <a:lstStyle/>
        <a:p>
          <a:endParaRPr lang="ru-RU"/>
        </a:p>
      </dgm:t>
    </dgm:pt>
    <dgm:pt modelId="{36D03019-1051-42A8-A774-BA663DD45D11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Заполнение документа «Поступление вагонов» из внешнего файла</a:t>
          </a:r>
        </a:p>
      </dgm:t>
    </dgm:pt>
    <dgm:pt modelId="{0C6FE795-758B-47FC-84AD-E1EA9DBD5A31}" type="parTrans" cxnId="{EA23701F-9703-47B2-AE1E-2A44E565028C}">
      <dgm:prSet/>
      <dgm:spPr/>
      <dgm:t>
        <a:bodyPr/>
        <a:lstStyle/>
        <a:p>
          <a:endParaRPr lang="ru-RU"/>
        </a:p>
      </dgm:t>
    </dgm:pt>
    <dgm:pt modelId="{60990A3F-0004-49E1-AC94-5B2623395B82}" type="sibTrans" cxnId="{EA23701F-9703-47B2-AE1E-2A44E565028C}">
      <dgm:prSet/>
      <dgm:spPr/>
      <dgm:t>
        <a:bodyPr/>
        <a:lstStyle/>
        <a:p>
          <a:endParaRPr lang="ru-RU"/>
        </a:p>
      </dgm:t>
    </dgm:pt>
    <dgm:pt modelId="{6B0E3097-05DA-43A7-82AC-D16A2EB8BE05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Корректировка остатков на складах – визуализация веса и объема</a:t>
          </a:r>
        </a:p>
      </dgm:t>
    </dgm:pt>
    <dgm:pt modelId="{D48CEEDB-8308-4317-8775-75C902C3FC35}" type="parTrans" cxnId="{E8A489BA-7340-4BFC-B806-6570145E926D}">
      <dgm:prSet/>
      <dgm:spPr/>
      <dgm:t>
        <a:bodyPr/>
        <a:lstStyle/>
        <a:p>
          <a:endParaRPr lang="ru-RU"/>
        </a:p>
      </dgm:t>
    </dgm:pt>
    <dgm:pt modelId="{CD4D5E07-7807-4AF0-B6CE-44D1F166C4E4}" type="sibTrans" cxnId="{E8A489BA-7340-4BFC-B806-6570145E926D}">
      <dgm:prSet/>
      <dgm:spPr/>
      <dgm:t>
        <a:bodyPr/>
        <a:lstStyle/>
        <a:p>
          <a:endParaRPr lang="ru-RU"/>
        </a:p>
      </dgm:t>
    </dgm:pt>
    <dgm:pt modelId="{4E7E0A23-BE8E-4DA9-83D0-3985B38F3176}" type="pres">
      <dgm:prSet presAssocID="{FD7DE426-AC76-48AA-B2F9-CBBCD1E3D24E}" presName="linearFlow" presStyleCnt="0">
        <dgm:presLayoutVars>
          <dgm:dir/>
          <dgm:resizeHandles val="exact"/>
        </dgm:presLayoutVars>
      </dgm:prSet>
      <dgm:spPr/>
    </dgm:pt>
    <dgm:pt modelId="{1879831C-B5AA-456E-B906-76E98D444E52}" type="pres">
      <dgm:prSet presAssocID="{EAEBA463-6CEB-4A0C-AB6E-990525C58993}" presName="composite" presStyleCnt="0"/>
      <dgm:spPr/>
    </dgm:pt>
    <dgm:pt modelId="{827A026F-D835-40E9-BD7C-EA4293C168BA}" type="pres">
      <dgm:prSet presAssocID="{EAEBA463-6CEB-4A0C-AB6E-990525C58993}" presName="imgShp" presStyleLbl="fgImgPlace1" presStyleIdx="0" presStyleCnt="7"/>
      <dgm:spPr>
        <a:solidFill>
          <a:srgbClr val="3A5D80"/>
        </a:solidFill>
        <a:ln>
          <a:solidFill>
            <a:srgbClr val="002060"/>
          </a:solidFill>
        </a:ln>
      </dgm:spPr>
    </dgm:pt>
    <dgm:pt modelId="{92A32D5A-478F-4E57-88F2-8EA3518C4104}" type="pres">
      <dgm:prSet presAssocID="{EAEBA463-6CEB-4A0C-AB6E-990525C58993}" presName="txShp" presStyleLbl="node1" presStyleIdx="0" presStyleCnt="7">
        <dgm:presLayoutVars>
          <dgm:bulletEnabled val="1"/>
        </dgm:presLayoutVars>
      </dgm:prSet>
      <dgm:spPr/>
    </dgm:pt>
    <dgm:pt modelId="{C544F2D7-00B9-483F-9930-285D066EC323}" type="pres">
      <dgm:prSet presAssocID="{C239621D-AC44-4CD1-83A7-875E2337A6E4}" presName="spacing" presStyleCnt="0"/>
      <dgm:spPr/>
    </dgm:pt>
    <dgm:pt modelId="{CA6FFFD4-8C99-4A39-B62E-57DD4FDF9D5E}" type="pres">
      <dgm:prSet presAssocID="{6B0E3097-05DA-43A7-82AC-D16A2EB8BE05}" presName="composite" presStyleCnt="0"/>
      <dgm:spPr/>
    </dgm:pt>
    <dgm:pt modelId="{AFEC059B-3A6E-4A28-B618-7CA34F178EDF}" type="pres">
      <dgm:prSet presAssocID="{6B0E3097-05DA-43A7-82AC-D16A2EB8BE05}" presName="imgShp" presStyleLbl="fgImgPlace1" presStyleIdx="1" presStyleCnt="7"/>
      <dgm:spPr>
        <a:solidFill>
          <a:srgbClr val="3A5D80"/>
        </a:solidFill>
        <a:ln>
          <a:solidFill>
            <a:srgbClr val="002060"/>
          </a:solidFill>
        </a:ln>
      </dgm:spPr>
    </dgm:pt>
    <dgm:pt modelId="{A2521689-CBBA-4354-994B-8AE34F3E507C}" type="pres">
      <dgm:prSet presAssocID="{6B0E3097-05DA-43A7-82AC-D16A2EB8BE05}" presName="txShp" presStyleLbl="node1" presStyleIdx="1" presStyleCnt="7">
        <dgm:presLayoutVars>
          <dgm:bulletEnabled val="1"/>
        </dgm:presLayoutVars>
      </dgm:prSet>
      <dgm:spPr/>
    </dgm:pt>
    <dgm:pt modelId="{71B8A4F9-8AE8-43E1-81C1-8B1B3910B97A}" type="pres">
      <dgm:prSet presAssocID="{CD4D5E07-7807-4AF0-B6CE-44D1F166C4E4}" presName="spacing" presStyleCnt="0"/>
      <dgm:spPr/>
    </dgm:pt>
    <dgm:pt modelId="{E954D080-EBC7-4C2B-A93E-15ECEC316EE6}" type="pres">
      <dgm:prSet presAssocID="{EDB1BA1C-6DFC-463A-9A1A-3F04D6CC8A65}" presName="composite" presStyleCnt="0"/>
      <dgm:spPr/>
    </dgm:pt>
    <dgm:pt modelId="{CEEF1CEA-C9CB-4DF0-B2E6-7DCD34E64D21}" type="pres">
      <dgm:prSet presAssocID="{EDB1BA1C-6DFC-463A-9A1A-3F04D6CC8A65}" presName="imgShp" presStyleLbl="fgImgPlace1" presStyleIdx="2" presStyleCnt="7"/>
      <dgm:spPr>
        <a:solidFill>
          <a:srgbClr val="3A5D80"/>
        </a:solidFill>
        <a:ln>
          <a:solidFill>
            <a:srgbClr val="002060"/>
          </a:solidFill>
        </a:ln>
      </dgm:spPr>
    </dgm:pt>
    <dgm:pt modelId="{6010D8B9-DE62-4833-AEDF-DDD169A04E65}" type="pres">
      <dgm:prSet presAssocID="{EDB1BA1C-6DFC-463A-9A1A-3F04D6CC8A65}" presName="txShp" presStyleLbl="node1" presStyleIdx="2" presStyleCnt="7">
        <dgm:presLayoutVars>
          <dgm:bulletEnabled val="1"/>
        </dgm:presLayoutVars>
      </dgm:prSet>
      <dgm:spPr/>
    </dgm:pt>
    <dgm:pt modelId="{D6C855EB-0FF7-4946-B8C9-3F3A1EF7AAB2}" type="pres">
      <dgm:prSet presAssocID="{4BFD784F-5431-4E0C-8D61-2060B8515699}" presName="spacing" presStyleCnt="0"/>
      <dgm:spPr/>
    </dgm:pt>
    <dgm:pt modelId="{14E90A4E-E601-4DAE-99E4-62EDA3F28C5E}" type="pres">
      <dgm:prSet presAssocID="{62AB33AD-B649-486E-ABC3-320A7CA623B5}" presName="composite" presStyleCnt="0"/>
      <dgm:spPr/>
    </dgm:pt>
    <dgm:pt modelId="{B6CFBA43-5B51-483E-A540-67C286E7D278}" type="pres">
      <dgm:prSet presAssocID="{62AB33AD-B649-486E-ABC3-320A7CA623B5}" presName="imgShp" presStyleLbl="fgImgPlace1" presStyleIdx="3" presStyleCnt="7"/>
      <dgm:spPr>
        <a:solidFill>
          <a:srgbClr val="3A5D80"/>
        </a:solidFill>
        <a:ln>
          <a:solidFill>
            <a:srgbClr val="002060"/>
          </a:solidFill>
        </a:ln>
      </dgm:spPr>
    </dgm:pt>
    <dgm:pt modelId="{54BB8D16-C83E-4D27-A73B-279767F22462}" type="pres">
      <dgm:prSet presAssocID="{62AB33AD-B649-486E-ABC3-320A7CA623B5}" presName="txShp" presStyleLbl="node1" presStyleIdx="3" presStyleCnt="7">
        <dgm:presLayoutVars>
          <dgm:bulletEnabled val="1"/>
        </dgm:presLayoutVars>
      </dgm:prSet>
      <dgm:spPr/>
    </dgm:pt>
    <dgm:pt modelId="{D8CB3BE4-819C-4F72-A5D9-0949E1E6571D}" type="pres">
      <dgm:prSet presAssocID="{06A7ADC6-9926-47BD-8251-1EE5C62AF5A7}" presName="spacing" presStyleCnt="0"/>
      <dgm:spPr/>
    </dgm:pt>
    <dgm:pt modelId="{576C57EA-E6E3-4503-962C-C78FE4518E8F}" type="pres">
      <dgm:prSet presAssocID="{50060651-0868-4072-B59E-F7AAACA8487F}" presName="composite" presStyleCnt="0"/>
      <dgm:spPr/>
    </dgm:pt>
    <dgm:pt modelId="{72EC8630-D6B3-4242-8141-CCB56FF85C4B}" type="pres">
      <dgm:prSet presAssocID="{50060651-0868-4072-B59E-F7AAACA8487F}" presName="imgShp" presStyleLbl="fgImgPlace1" presStyleIdx="4" presStyleCnt="7"/>
      <dgm:spPr>
        <a:solidFill>
          <a:srgbClr val="3A5D80"/>
        </a:solidFill>
        <a:ln>
          <a:solidFill>
            <a:srgbClr val="002060"/>
          </a:solidFill>
        </a:ln>
      </dgm:spPr>
    </dgm:pt>
    <dgm:pt modelId="{BC24C8FE-8F3E-4758-B672-9145CE8E8B2B}" type="pres">
      <dgm:prSet presAssocID="{50060651-0868-4072-B59E-F7AAACA8487F}" presName="txShp" presStyleLbl="node1" presStyleIdx="4" presStyleCnt="7">
        <dgm:presLayoutVars>
          <dgm:bulletEnabled val="1"/>
        </dgm:presLayoutVars>
      </dgm:prSet>
      <dgm:spPr/>
    </dgm:pt>
    <dgm:pt modelId="{793863AE-2036-4010-9561-0CC8459131FC}" type="pres">
      <dgm:prSet presAssocID="{1B52B2AB-91DA-4C57-AF5A-C762014AD4CA}" presName="spacing" presStyleCnt="0"/>
      <dgm:spPr/>
    </dgm:pt>
    <dgm:pt modelId="{55148CB8-7598-4010-88A8-F8F47AAC1C44}" type="pres">
      <dgm:prSet presAssocID="{27EA4B15-8CBB-41CE-8891-373DABF9BF1B}" presName="composite" presStyleCnt="0"/>
      <dgm:spPr/>
    </dgm:pt>
    <dgm:pt modelId="{D55CDF70-E01F-46C5-9B16-2AB7DF2DA893}" type="pres">
      <dgm:prSet presAssocID="{27EA4B15-8CBB-41CE-8891-373DABF9BF1B}" presName="imgShp" presStyleLbl="fgImgPlace1" presStyleIdx="5" presStyleCnt="7"/>
      <dgm:spPr>
        <a:solidFill>
          <a:srgbClr val="3A5D80"/>
        </a:solidFill>
        <a:ln>
          <a:solidFill>
            <a:srgbClr val="002060"/>
          </a:solidFill>
        </a:ln>
      </dgm:spPr>
    </dgm:pt>
    <dgm:pt modelId="{2ACF3755-55F3-4AF2-9150-D6A4EBAB4BB0}" type="pres">
      <dgm:prSet presAssocID="{27EA4B15-8CBB-41CE-8891-373DABF9BF1B}" presName="txShp" presStyleLbl="node1" presStyleIdx="5" presStyleCnt="7">
        <dgm:presLayoutVars>
          <dgm:bulletEnabled val="1"/>
        </dgm:presLayoutVars>
      </dgm:prSet>
      <dgm:spPr/>
    </dgm:pt>
    <dgm:pt modelId="{2DC89200-26D1-42A7-930F-4E74F7EA9D9C}" type="pres">
      <dgm:prSet presAssocID="{2E095792-B772-4126-BFF5-412B6DF6F7FF}" presName="spacing" presStyleCnt="0"/>
      <dgm:spPr/>
    </dgm:pt>
    <dgm:pt modelId="{AB15BD17-5C82-46BB-8717-5E02386C795E}" type="pres">
      <dgm:prSet presAssocID="{36D03019-1051-42A8-A774-BA663DD45D11}" presName="composite" presStyleCnt="0"/>
      <dgm:spPr/>
    </dgm:pt>
    <dgm:pt modelId="{BB2ECA9E-B0BD-4C90-8C84-D832A8167F64}" type="pres">
      <dgm:prSet presAssocID="{36D03019-1051-42A8-A774-BA663DD45D11}" presName="imgShp" presStyleLbl="fgImgPlace1" presStyleIdx="6" presStyleCnt="7"/>
      <dgm:spPr>
        <a:solidFill>
          <a:srgbClr val="3A5D80"/>
        </a:solidFill>
        <a:ln>
          <a:solidFill>
            <a:srgbClr val="002060"/>
          </a:solidFill>
        </a:ln>
      </dgm:spPr>
    </dgm:pt>
    <dgm:pt modelId="{8AF1A68D-3994-40ED-80CD-30B5C363ED69}" type="pres">
      <dgm:prSet presAssocID="{36D03019-1051-42A8-A774-BA663DD45D11}" presName="txShp" presStyleLbl="node1" presStyleIdx="6" presStyleCnt="7">
        <dgm:presLayoutVars>
          <dgm:bulletEnabled val="1"/>
        </dgm:presLayoutVars>
      </dgm:prSet>
      <dgm:spPr/>
    </dgm:pt>
  </dgm:ptLst>
  <dgm:cxnLst>
    <dgm:cxn modelId="{3F876C10-BBC3-498D-BB08-CBFC03F9DF85}" srcId="{FD7DE426-AC76-48AA-B2F9-CBBCD1E3D24E}" destId="{62AB33AD-B649-486E-ABC3-320A7CA623B5}" srcOrd="3" destOrd="0" parTransId="{9EB1B973-9327-4582-A86D-C9CB392EF6E4}" sibTransId="{06A7ADC6-9926-47BD-8251-1EE5C62AF5A7}"/>
    <dgm:cxn modelId="{7BE7AD1B-7529-4A4C-A03B-1E9E547C6DF7}" type="presOf" srcId="{6B0E3097-05DA-43A7-82AC-D16A2EB8BE05}" destId="{A2521689-CBBA-4354-994B-8AE34F3E507C}" srcOrd="0" destOrd="0" presId="urn:microsoft.com/office/officeart/2005/8/layout/vList3"/>
    <dgm:cxn modelId="{EA23701F-9703-47B2-AE1E-2A44E565028C}" srcId="{FD7DE426-AC76-48AA-B2F9-CBBCD1E3D24E}" destId="{36D03019-1051-42A8-A774-BA663DD45D11}" srcOrd="6" destOrd="0" parTransId="{0C6FE795-758B-47FC-84AD-E1EA9DBD5A31}" sibTransId="{60990A3F-0004-49E1-AC94-5B2623395B82}"/>
    <dgm:cxn modelId="{7C639E70-E7CF-4B7B-9283-D252B0716646}" type="presOf" srcId="{36D03019-1051-42A8-A774-BA663DD45D11}" destId="{8AF1A68D-3994-40ED-80CD-30B5C363ED69}" srcOrd="0" destOrd="0" presId="urn:microsoft.com/office/officeart/2005/8/layout/vList3"/>
    <dgm:cxn modelId="{06D70752-2D25-4CB6-A21D-FBB59E1C2719}" type="presOf" srcId="{EDB1BA1C-6DFC-463A-9A1A-3F04D6CC8A65}" destId="{6010D8B9-DE62-4833-AEDF-DDD169A04E65}" srcOrd="0" destOrd="0" presId="urn:microsoft.com/office/officeart/2005/8/layout/vList3"/>
    <dgm:cxn modelId="{360BB572-224F-43D4-A9AB-654E8D1F28A9}" type="presOf" srcId="{62AB33AD-B649-486E-ABC3-320A7CA623B5}" destId="{54BB8D16-C83E-4D27-A73B-279767F22462}" srcOrd="0" destOrd="0" presId="urn:microsoft.com/office/officeart/2005/8/layout/vList3"/>
    <dgm:cxn modelId="{BC6D8777-8E2F-40B0-BCFA-C10D5759CC02}" srcId="{FD7DE426-AC76-48AA-B2F9-CBBCD1E3D24E}" destId="{EDB1BA1C-6DFC-463A-9A1A-3F04D6CC8A65}" srcOrd="2" destOrd="0" parTransId="{71A86098-E382-4507-8657-D6364DD9E377}" sibTransId="{4BFD784F-5431-4E0C-8D61-2060B8515699}"/>
    <dgm:cxn modelId="{98330988-54C1-47A0-8C45-0E5AFA7B308B}" type="presOf" srcId="{FD7DE426-AC76-48AA-B2F9-CBBCD1E3D24E}" destId="{4E7E0A23-BE8E-4DA9-83D0-3985B38F3176}" srcOrd="0" destOrd="0" presId="urn:microsoft.com/office/officeart/2005/8/layout/vList3"/>
    <dgm:cxn modelId="{D16AAE90-72A3-46DC-93B0-2D0889A1A63B}" type="presOf" srcId="{50060651-0868-4072-B59E-F7AAACA8487F}" destId="{BC24C8FE-8F3E-4758-B672-9145CE8E8B2B}" srcOrd="0" destOrd="0" presId="urn:microsoft.com/office/officeart/2005/8/layout/vList3"/>
    <dgm:cxn modelId="{48B72095-04DD-4BF9-A363-A673BE87BF80}" srcId="{FD7DE426-AC76-48AA-B2F9-CBBCD1E3D24E}" destId="{50060651-0868-4072-B59E-F7AAACA8487F}" srcOrd="4" destOrd="0" parTransId="{87BC9F10-E250-4069-B45A-568F78223E3B}" sibTransId="{1B52B2AB-91DA-4C57-AF5A-C762014AD4CA}"/>
    <dgm:cxn modelId="{908D71A2-DA73-415C-BCF1-3D3281EEC178}" srcId="{FD7DE426-AC76-48AA-B2F9-CBBCD1E3D24E}" destId="{EAEBA463-6CEB-4A0C-AB6E-990525C58993}" srcOrd="0" destOrd="0" parTransId="{7632C5F0-B5C1-4334-9D6B-72D4F8AE4270}" sibTransId="{C239621D-AC44-4CD1-83A7-875E2337A6E4}"/>
    <dgm:cxn modelId="{933B25B3-EDBE-4D4E-AA33-704D26C0E004}" srcId="{FD7DE426-AC76-48AA-B2F9-CBBCD1E3D24E}" destId="{27EA4B15-8CBB-41CE-8891-373DABF9BF1B}" srcOrd="5" destOrd="0" parTransId="{D3C5BF4C-802D-4F71-A324-0DB9B1FDD611}" sibTransId="{2E095792-B772-4126-BFF5-412B6DF6F7FF}"/>
    <dgm:cxn modelId="{E8A489BA-7340-4BFC-B806-6570145E926D}" srcId="{FD7DE426-AC76-48AA-B2F9-CBBCD1E3D24E}" destId="{6B0E3097-05DA-43A7-82AC-D16A2EB8BE05}" srcOrd="1" destOrd="0" parTransId="{D48CEEDB-8308-4317-8775-75C902C3FC35}" sibTransId="{CD4D5E07-7807-4AF0-B6CE-44D1F166C4E4}"/>
    <dgm:cxn modelId="{F285FDE7-6238-4EC2-AF6C-8CB4C9A92DBC}" type="presOf" srcId="{EAEBA463-6CEB-4A0C-AB6E-990525C58993}" destId="{92A32D5A-478F-4E57-88F2-8EA3518C4104}" srcOrd="0" destOrd="0" presId="urn:microsoft.com/office/officeart/2005/8/layout/vList3"/>
    <dgm:cxn modelId="{9988D5F3-4C39-4376-894A-89368B06DC6D}" type="presOf" srcId="{27EA4B15-8CBB-41CE-8891-373DABF9BF1B}" destId="{2ACF3755-55F3-4AF2-9150-D6A4EBAB4BB0}" srcOrd="0" destOrd="0" presId="urn:microsoft.com/office/officeart/2005/8/layout/vList3"/>
    <dgm:cxn modelId="{4144F369-0F01-4206-89F0-4C198EAE13C4}" type="presParOf" srcId="{4E7E0A23-BE8E-4DA9-83D0-3985B38F3176}" destId="{1879831C-B5AA-456E-B906-76E98D444E52}" srcOrd="0" destOrd="0" presId="urn:microsoft.com/office/officeart/2005/8/layout/vList3"/>
    <dgm:cxn modelId="{3ADDBFDF-E923-4C0D-A5FC-C6D34F316BAE}" type="presParOf" srcId="{1879831C-B5AA-456E-B906-76E98D444E52}" destId="{827A026F-D835-40E9-BD7C-EA4293C168BA}" srcOrd="0" destOrd="0" presId="urn:microsoft.com/office/officeart/2005/8/layout/vList3"/>
    <dgm:cxn modelId="{B9B22E90-9313-4AA0-91DF-EA048A9C0D18}" type="presParOf" srcId="{1879831C-B5AA-456E-B906-76E98D444E52}" destId="{92A32D5A-478F-4E57-88F2-8EA3518C4104}" srcOrd="1" destOrd="0" presId="urn:microsoft.com/office/officeart/2005/8/layout/vList3"/>
    <dgm:cxn modelId="{88BCFE28-030F-46B1-B336-EBD46BC067CA}" type="presParOf" srcId="{4E7E0A23-BE8E-4DA9-83D0-3985B38F3176}" destId="{C544F2D7-00B9-483F-9930-285D066EC323}" srcOrd="1" destOrd="0" presId="urn:microsoft.com/office/officeart/2005/8/layout/vList3"/>
    <dgm:cxn modelId="{A8326359-996E-4D40-AA1D-C678843427F2}" type="presParOf" srcId="{4E7E0A23-BE8E-4DA9-83D0-3985B38F3176}" destId="{CA6FFFD4-8C99-4A39-B62E-57DD4FDF9D5E}" srcOrd="2" destOrd="0" presId="urn:microsoft.com/office/officeart/2005/8/layout/vList3"/>
    <dgm:cxn modelId="{EEB232CF-0797-424D-8227-AB4577572567}" type="presParOf" srcId="{CA6FFFD4-8C99-4A39-B62E-57DD4FDF9D5E}" destId="{AFEC059B-3A6E-4A28-B618-7CA34F178EDF}" srcOrd="0" destOrd="0" presId="urn:microsoft.com/office/officeart/2005/8/layout/vList3"/>
    <dgm:cxn modelId="{6A737823-460F-4BDD-89E8-882E9D9A3E83}" type="presParOf" srcId="{CA6FFFD4-8C99-4A39-B62E-57DD4FDF9D5E}" destId="{A2521689-CBBA-4354-994B-8AE34F3E507C}" srcOrd="1" destOrd="0" presId="urn:microsoft.com/office/officeart/2005/8/layout/vList3"/>
    <dgm:cxn modelId="{35A02714-96D0-4AF1-83FD-78A1826D4945}" type="presParOf" srcId="{4E7E0A23-BE8E-4DA9-83D0-3985B38F3176}" destId="{71B8A4F9-8AE8-43E1-81C1-8B1B3910B97A}" srcOrd="3" destOrd="0" presId="urn:microsoft.com/office/officeart/2005/8/layout/vList3"/>
    <dgm:cxn modelId="{BA187D5D-5410-4F66-BF3A-42A75ACC5428}" type="presParOf" srcId="{4E7E0A23-BE8E-4DA9-83D0-3985B38F3176}" destId="{E954D080-EBC7-4C2B-A93E-15ECEC316EE6}" srcOrd="4" destOrd="0" presId="urn:microsoft.com/office/officeart/2005/8/layout/vList3"/>
    <dgm:cxn modelId="{C7CB5DCB-7C7D-42D1-AA42-D6A9FEFA67DA}" type="presParOf" srcId="{E954D080-EBC7-4C2B-A93E-15ECEC316EE6}" destId="{CEEF1CEA-C9CB-4DF0-B2E6-7DCD34E64D21}" srcOrd="0" destOrd="0" presId="urn:microsoft.com/office/officeart/2005/8/layout/vList3"/>
    <dgm:cxn modelId="{973939D3-5337-4A04-BC04-C49275C11FC7}" type="presParOf" srcId="{E954D080-EBC7-4C2B-A93E-15ECEC316EE6}" destId="{6010D8B9-DE62-4833-AEDF-DDD169A04E65}" srcOrd="1" destOrd="0" presId="urn:microsoft.com/office/officeart/2005/8/layout/vList3"/>
    <dgm:cxn modelId="{15CE08C3-6FEE-4347-A0C0-2EA871FBED64}" type="presParOf" srcId="{4E7E0A23-BE8E-4DA9-83D0-3985B38F3176}" destId="{D6C855EB-0FF7-4946-B8C9-3F3A1EF7AAB2}" srcOrd="5" destOrd="0" presId="urn:microsoft.com/office/officeart/2005/8/layout/vList3"/>
    <dgm:cxn modelId="{647B39AF-E4EC-4BAC-A253-98614FC8CE15}" type="presParOf" srcId="{4E7E0A23-BE8E-4DA9-83D0-3985B38F3176}" destId="{14E90A4E-E601-4DAE-99E4-62EDA3F28C5E}" srcOrd="6" destOrd="0" presId="urn:microsoft.com/office/officeart/2005/8/layout/vList3"/>
    <dgm:cxn modelId="{30174DB1-4098-4AA7-B757-2B959A61DC34}" type="presParOf" srcId="{14E90A4E-E601-4DAE-99E4-62EDA3F28C5E}" destId="{B6CFBA43-5B51-483E-A540-67C286E7D278}" srcOrd="0" destOrd="0" presId="urn:microsoft.com/office/officeart/2005/8/layout/vList3"/>
    <dgm:cxn modelId="{7BE8789F-E718-4C0D-8E6C-D0F29D4EFD5D}" type="presParOf" srcId="{14E90A4E-E601-4DAE-99E4-62EDA3F28C5E}" destId="{54BB8D16-C83E-4D27-A73B-279767F22462}" srcOrd="1" destOrd="0" presId="urn:microsoft.com/office/officeart/2005/8/layout/vList3"/>
    <dgm:cxn modelId="{4EA02940-1584-4B1F-80EA-472CF7E56898}" type="presParOf" srcId="{4E7E0A23-BE8E-4DA9-83D0-3985B38F3176}" destId="{D8CB3BE4-819C-4F72-A5D9-0949E1E6571D}" srcOrd="7" destOrd="0" presId="urn:microsoft.com/office/officeart/2005/8/layout/vList3"/>
    <dgm:cxn modelId="{F2B2725A-53FE-417B-99F6-7B2FFF372C7E}" type="presParOf" srcId="{4E7E0A23-BE8E-4DA9-83D0-3985B38F3176}" destId="{576C57EA-E6E3-4503-962C-C78FE4518E8F}" srcOrd="8" destOrd="0" presId="urn:microsoft.com/office/officeart/2005/8/layout/vList3"/>
    <dgm:cxn modelId="{AA6D8649-1289-4316-A5F0-71B5EE63FC45}" type="presParOf" srcId="{576C57EA-E6E3-4503-962C-C78FE4518E8F}" destId="{72EC8630-D6B3-4242-8141-CCB56FF85C4B}" srcOrd="0" destOrd="0" presId="urn:microsoft.com/office/officeart/2005/8/layout/vList3"/>
    <dgm:cxn modelId="{4E7BC0C7-B32C-470B-8757-C0AB0F1EAC00}" type="presParOf" srcId="{576C57EA-E6E3-4503-962C-C78FE4518E8F}" destId="{BC24C8FE-8F3E-4758-B672-9145CE8E8B2B}" srcOrd="1" destOrd="0" presId="urn:microsoft.com/office/officeart/2005/8/layout/vList3"/>
    <dgm:cxn modelId="{719AAB28-1C1D-4D77-8CEC-29D461FC7ED4}" type="presParOf" srcId="{4E7E0A23-BE8E-4DA9-83D0-3985B38F3176}" destId="{793863AE-2036-4010-9561-0CC8459131FC}" srcOrd="9" destOrd="0" presId="urn:microsoft.com/office/officeart/2005/8/layout/vList3"/>
    <dgm:cxn modelId="{43EC3EC8-759A-4EBE-9F3A-13209B2FD1FB}" type="presParOf" srcId="{4E7E0A23-BE8E-4DA9-83D0-3985B38F3176}" destId="{55148CB8-7598-4010-88A8-F8F47AAC1C44}" srcOrd="10" destOrd="0" presId="urn:microsoft.com/office/officeart/2005/8/layout/vList3"/>
    <dgm:cxn modelId="{F0666455-D29A-4B2D-9581-2899B48F5E58}" type="presParOf" srcId="{55148CB8-7598-4010-88A8-F8F47AAC1C44}" destId="{D55CDF70-E01F-46C5-9B16-2AB7DF2DA893}" srcOrd="0" destOrd="0" presId="urn:microsoft.com/office/officeart/2005/8/layout/vList3"/>
    <dgm:cxn modelId="{7AB8F0DE-6029-42F7-804B-673472FB1B3D}" type="presParOf" srcId="{55148CB8-7598-4010-88A8-F8F47AAC1C44}" destId="{2ACF3755-55F3-4AF2-9150-D6A4EBAB4BB0}" srcOrd="1" destOrd="0" presId="urn:microsoft.com/office/officeart/2005/8/layout/vList3"/>
    <dgm:cxn modelId="{32876149-E653-45BC-A3F3-86A6F0151E29}" type="presParOf" srcId="{4E7E0A23-BE8E-4DA9-83D0-3985B38F3176}" destId="{2DC89200-26D1-42A7-930F-4E74F7EA9D9C}" srcOrd="11" destOrd="0" presId="urn:microsoft.com/office/officeart/2005/8/layout/vList3"/>
    <dgm:cxn modelId="{7E0022C2-A557-49CF-9A77-BEF0F2689B30}" type="presParOf" srcId="{4E7E0A23-BE8E-4DA9-83D0-3985B38F3176}" destId="{AB15BD17-5C82-46BB-8717-5E02386C795E}" srcOrd="12" destOrd="0" presId="urn:microsoft.com/office/officeart/2005/8/layout/vList3"/>
    <dgm:cxn modelId="{88D1C3CF-1A6E-474A-82CC-1C754E398715}" type="presParOf" srcId="{AB15BD17-5C82-46BB-8717-5E02386C795E}" destId="{BB2ECA9E-B0BD-4C90-8C84-D832A8167F64}" srcOrd="0" destOrd="0" presId="urn:microsoft.com/office/officeart/2005/8/layout/vList3"/>
    <dgm:cxn modelId="{DA3E879C-BF3D-4F5F-988D-524BC7841C7A}" type="presParOf" srcId="{AB15BD17-5C82-46BB-8717-5E02386C795E}" destId="{8AF1A68D-3994-40ED-80CD-30B5C363ED69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8A508-9A42-4B3D-90D4-51FD9218E69F}">
      <dsp:nvSpPr>
        <dsp:cNvPr id="0" name=""/>
        <dsp:cNvSpPr/>
      </dsp:nvSpPr>
      <dsp:spPr>
        <a:xfrm rot="10800000">
          <a:off x="2153453" y="0"/>
          <a:ext cx="7997460" cy="439458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789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Учет добычи, шихтования и переработки по сухому весу</a:t>
          </a:r>
        </a:p>
      </dsp:txBody>
      <dsp:txXfrm rot="10800000">
        <a:off x="2263317" y="0"/>
        <a:ext cx="7887596" cy="439458"/>
      </dsp:txXfrm>
    </dsp:sp>
    <dsp:sp modelId="{E97FD6DF-0D4F-4452-A32F-CB62BB16AD66}">
      <dsp:nvSpPr>
        <dsp:cNvPr id="0" name=""/>
        <dsp:cNvSpPr/>
      </dsp:nvSpPr>
      <dsp:spPr>
        <a:xfrm>
          <a:off x="1904533" y="3158"/>
          <a:ext cx="439458" cy="439458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32D5A-478F-4E57-88F2-8EA3518C4104}">
      <dsp:nvSpPr>
        <dsp:cNvPr id="0" name=""/>
        <dsp:cNvSpPr/>
      </dsp:nvSpPr>
      <dsp:spPr>
        <a:xfrm rot="10800000">
          <a:off x="2124262" y="552482"/>
          <a:ext cx="7997460" cy="439458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789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Сохранение экземпляров отчетов </a:t>
          </a:r>
        </a:p>
      </dsp:txBody>
      <dsp:txXfrm rot="10800000">
        <a:off x="2234126" y="552482"/>
        <a:ext cx="7887596" cy="439458"/>
      </dsp:txXfrm>
    </dsp:sp>
    <dsp:sp modelId="{827A026F-D835-40E9-BD7C-EA4293C168BA}">
      <dsp:nvSpPr>
        <dsp:cNvPr id="0" name=""/>
        <dsp:cNvSpPr/>
      </dsp:nvSpPr>
      <dsp:spPr>
        <a:xfrm>
          <a:off x="1904533" y="552482"/>
          <a:ext cx="439458" cy="439458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71D77-C245-4934-8683-94C7EC3953AE}">
      <dsp:nvSpPr>
        <dsp:cNvPr id="0" name=""/>
        <dsp:cNvSpPr/>
      </dsp:nvSpPr>
      <dsp:spPr>
        <a:xfrm rot="10800000">
          <a:off x="2124262" y="1127328"/>
          <a:ext cx="7997460" cy="439458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789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Добавление реквизита «Дата смены» в новые виды документов</a:t>
          </a:r>
        </a:p>
      </dsp:txBody>
      <dsp:txXfrm rot="10800000">
        <a:off x="2234126" y="1127328"/>
        <a:ext cx="7887596" cy="439458"/>
      </dsp:txXfrm>
    </dsp:sp>
    <dsp:sp modelId="{FC294CD1-EBA9-489D-BA8B-6E307FD0A3E4}">
      <dsp:nvSpPr>
        <dsp:cNvPr id="0" name=""/>
        <dsp:cNvSpPr/>
      </dsp:nvSpPr>
      <dsp:spPr>
        <a:xfrm>
          <a:off x="1895036" y="1139787"/>
          <a:ext cx="439458" cy="439458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48098-1E88-4630-A15F-28108C68388C}">
      <dsp:nvSpPr>
        <dsp:cNvPr id="0" name=""/>
        <dsp:cNvSpPr/>
      </dsp:nvSpPr>
      <dsp:spPr>
        <a:xfrm rot="10800000">
          <a:off x="2124262" y="1705142"/>
          <a:ext cx="7997460" cy="439458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789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Форма подбора серий номенклатуры</a:t>
          </a:r>
        </a:p>
      </dsp:txBody>
      <dsp:txXfrm rot="10800000">
        <a:off x="2234126" y="1705142"/>
        <a:ext cx="7887596" cy="439458"/>
      </dsp:txXfrm>
    </dsp:sp>
    <dsp:sp modelId="{2C9CF6A3-44AA-4FBA-9F86-BFE7BF1FB66D}">
      <dsp:nvSpPr>
        <dsp:cNvPr id="0" name=""/>
        <dsp:cNvSpPr/>
      </dsp:nvSpPr>
      <dsp:spPr>
        <a:xfrm>
          <a:off x="1904533" y="1651128"/>
          <a:ext cx="439458" cy="439458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E3096-3C2D-44A5-A7CC-F5CE3C6675F8}">
      <dsp:nvSpPr>
        <dsp:cNvPr id="0" name=""/>
        <dsp:cNvSpPr/>
      </dsp:nvSpPr>
      <dsp:spPr>
        <a:xfrm rot="10800000">
          <a:off x="2124262" y="2200451"/>
          <a:ext cx="7997460" cy="662668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789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Расчет потребностей материалов при планировании в документах «План производства горных работ» и «План доступности оборудования» </a:t>
          </a:r>
        </a:p>
      </dsp:txBody>
      <dsp:txXfrm rot="10800000">
        <a:off x="2289929" y="2200451"/>
        <a:ext cx="7831793" cy="662668"/>
      </dsp:txXfrm>
    </dsp:sp>
    <dsp:sp modelId="{9CC6526B-EC15-40B9-B078-A6617E814EF8}">
      <dsp:nvSpPr>
        <dsp:cNvPr id="0" name=""/>
        <dsp:cNvSpPr/>
      </dsp:nvSpPr>
      <dsp:spPr>
        <a:xfrm>
          <a:off x="1904533" y="2312056"/>
          <a:ext cx="439458" cy="439458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BF808-6C34-4CA8-9493-1F9C038723F2}">
      <dsp:nvSpPr>
        <dsp:cNvPr id="0" name=""/>
        <dsp:cNvSpPr/>
      </dsp:nvSpPr>
      <dsp:spPr>
        <a:xfrm rot="10800000">
          <a:off x="2124262" y="2972984"/>
          <a:ext cx="7997460" cy="439458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789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Отчет «Сбалансированность планов оперативного учета»</a:t>
          </a:r>
        </a:p>
      </dsp:txBody>
      <dsp:txXfrm rot="10800000">
        <a:off x="2234126" y="2972984"/>
        <a:ext cx="7887596" cy="439458"/>
      </dsp:txXfrm>
    </dsp:sp>
    <dsp:sp modelId="{E437AD90-0178-4065-84B4-459862EAF60B}">
      <dsp:nvSpPr>
        <dsp:cNvPr id="0" name=""/>
        <dsp:cNvSpPr/>
      </dsp:nvSpPr>
      <dsp:spPr>
        <a:xfrm>
          <a:off x="1904533" y="2972984"/>
          <a:ext cx="439458" cy="439458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8A508-9A42-4B3D-90D4-51FD9218E69F}">
      <dsp:nvSpPr>
        <dsp:cNvPr id="0" name=""/>
        <dsp:cNvSpPr/>
      </dsp:nvSpPr>
      <dsp:spPr>
        <a:xfrm rot="10800000">
          <a:off x="2127757" y="1712"/>
          <a:ext cx="7997460" cy="453436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95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Установка объемного веса горной массы по участкам работ</a:t>
          </a:r>
        </a:p>
      </dsp:txBody>
      <dsp:txXfrm rot="10800000">
        <a:off x="2241116" y="1712"/>
        <a:ext cx="7884101" cy="453436"/>
      </dsp:txXfrm>
    </dsp:sp>
    <dsp:sp modelId="{E97FD6DF-0D4F-4452-A32F-CB62BB16AD66}">
      <dsp:nvSpPr>
        <dsp:cNvPr id="0" name=""/>
        <dsp:cNvSpPr/>
      </dsp:nvSpPr>
      <dsp:spPr>
        <a:xfrm>
          <a:off x="1901038" y="1712"/>
          <a:ext cx="453436" cy="453436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4F0D8-DEBC-469D-A3DA-2324F3384003}">
      <dsp:nvSpPr>
        <dsp:cNvPr id="0" name=""/>
        <dsp:cNvSpPr/>
      </dsp:nvSpPr>
      <dsp:spPr>
        <a:xfrm rot="10800000">
          <a:off x="2127757" y="590502"/>
          <a:ext cx="7997460" cy="453436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95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Дата отработки выработки и залежи</a:t>
          </a:r>
        </a:p>
      </dsp:txBody>
      <dsp:txXfrm rot="10800000">
        <a:off x="2241116" y="590502"/>
        <a:ext cx="7884101" cy="453436"/>
      </dsp:txXfrm>
    </dsp:sp>
    <dsp:sp modelId="{75547F52-5950-4402-87D0-C4D002FBBF73}">
      <dsp:nvSpPr>
        <dsp:cNvPr id="0" name=""/>
        <dsp:cNvSpPr/>
      </dsp:nvSpPr>
      <dsp:spPr>
        <a:xfrm>
          <a:off x="1901038" y="590502"/>
          <a:ext cx="453436" cy="453436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0D8B9-DE62-4833-AEDF-DDD169A04E65}">
      <dsp:nvSpPr>
        <dsp:cNvPr id="0" name=""/>
        <dsp:cNvSpPr/>
      </dsp:nvSpPr>
      <dsp:spPr>
        <a:xfrm rot="10800000">
          <a:off x="2127757" y="1179293"/>
          <a:ext cx="7997460" cy="453436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95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Автоматическое изменение нормы на загрузку транспорта</a:t>
          </a:r>
          <a:br>
            <a:rPr lang="ru-RU" sz="16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</a:br>
          <a:r>
            <a:rPr lang="ru-RU" sz="16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на обкатке по его пробегу</a:t>
          </a:r>
        </a:p>
      </dsp:txBody>
      <dsp:txXfrm rot="10800000">
        <a:off x="2241116" y="1179293"/>
        <a:ext cx="7884101" cy="453436"/>
      </dsp:txXfrm>
    </dsp:sp>
    <dsp:sp modelId="{CEEF1CEA-C9CB-4DF0-B2E6-7DCD34E64D21}">
      <dsp:nvSpPr>
        <dsp:cNvPr id="0" name=""/>
        <dsp:cNvSpPr/>
      </dsp:nvSpPr>
      <dsp:spPr>
        <a:xfrm>
          <a:off x="1901038" y="1179293"/>
          <a:ext cx="453436" cy="453436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B81D3-404A-4B96-B3FC-7C9D30B23B11}">
      <dsp:nvSpPr>
        <dsp:cNvPr id="0" name=""/>
        <dsp:cNvSpPr/>
      </dsp:nvSpPr>
      <dsp:spPr>
        <a:xfrm rot="10800000">
          <a:off x="2127757" y="1768083"/>
          <a:ext cx="7997460" cy="684752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95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Новая версия документа «План производства горных работ»</a:t>
          </a:r>
          <a:br>
            <a:rPr lang="ru-RU" sz="16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</a:br>
          <a:r>
            <a:rPr lang="ru-RU" sz="16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с разделением объемов горных работ, объемов работ горного оборудования и объемов грузоперевозок</a:t>
          </a:r>
        </a:p>
      </dsp:txBody>
      <dsp:txXfrm rot="10800000">
        <a:off x="2298945" y="1768083"/>
        <a:ext cx="7826272" cy="684752"/>
      </dsp:txXfrm>
    </dsp:sp>
    <dsp:sp modelId="{F38530F4-F9AB-41FE-B1BA-562C2866A3E2}">
      <dsp:nvSpPr>
        <dsp:cNvPr id="0" name=""/>
        <dsp:cNvSpPr/>
      </dsp:nvSpPr>
      <dsp:spPr>
        <a:xfrm>
          <a:off x="1901038" y="1883741"/>
          <a:ext cx="453436" cy="453436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4CEEC-6EA4-4287-90B4-E8F4F2EBE64A}">
      <dsp:nvSpPr>
        <dsp:cNvPr id="0" name=""/>
        <dsp:cNvSpPr/>
      </dsp:nvSpPr>
      <dsp:spPr>
        <a:xfrm rot="10800000">
          <a:off x="2127757" y="2588189"/>
          <a:ext cx="7997460" cy="453436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953" tIns="60960" rIns="113792" bIns="609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Доли распределения статистических объемов в документе «Маркшейдерский замер»</a:t>
          </a:r>
        </a:p>
      </dsp:txBody>
      <dsp:txXfrm rot="10800000">
        <a:off x="2241116" y="2588189"/>
        <a:ext cx="7884101" cy="453436"/>
      </dsp:txXfrm>
    </dsp:sp>
    <dsp:sp modelId="{4543F9FC-EC0A-4478-A439-A4F258B86908}">
      <dsp:nvSpPr>
        <dsp:cNvPr id="0" name=""/>
        <dsp:cNvSpPr/>
      </dsp:nvSpPr>
      <dsp:spPr>
        <a:xfrm>
          <a:off x="1901038" y="2588189"/>
          <a:ext cx="453436" cy="453436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A8B3C-0C3A-4A4E-9932-AEC1C965973F}">
      <dsp:nvSpPr>
        <dsp:cNvPr id="0" name=""/>
        <dsp:cNvSpPr/>
      </dsp:nvSpPr>
      <dsp:spPr>
        <a:xfrm rot="10800000">
          <a:off x="2139673" y="3176980"/>
          <a:ext cx="7997460" cy="453436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953" tIns="60960" rIns="113792" bIns="609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Отчет «Ведомость по приемке горных работ»</a:t>
          </a:r>
        </a:p>
      </dsp:txBody>
      <dsp:txXfrm rot="10800000">
        <a:off x="2253032" y="3176980"/>
        <a:ext cx="7884101" cy="453436"/>
      </dsp:txXfrm>
    </dsp:sp>
    <dsp:sp modelId="{67BA5E26-83DE-485D-B6BE-1027F9CA1ED1}">
      <dsp:nvSpPr>
        <dsp:cNvPr id="0" name=""/>
        <dsp:cNvSpPr/>
      </dsp:nvSpPr>
      <dsp:spPr>
        <a:xfrm>
          <a:off x="1901038" y="3176980"/>
          <a:ext cx="453436" cy="453436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C8F85-931B-4F9A-B98B-0AD6315F028C}">
      <dsp:nvSpPr>
        <dsp:cNvPr id="0" name=""/>
        <dsp:cNvSpPr/>
      </dsp:nvSpPr>
      <dsp:spPr>
        <a:xfrm rot="10800000">
          <a:off x="2127757" y="3765770"/>
          <a:ext cx="7997460" cy="453436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953" tIns="60960" rIns="113792" bIns="609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Учет товарных запасов полезных ископаемых</a:t>
          </a:r>
        </a:p>
      </dsp:txBody>
      <dsp:txXfrm rot="10800000">
        <a:off x="2241116" y="3765770"/>
        <a:ext cx="7884101" cy="453436"/>
      </dsp:txXfrm>
    </dsp:sp>
    <dsp:sp modelId="{58BDC468-32CD-4EF6-A39B-658E4706A326}">
      <dsp:nvSpPr>
        <dsp:cNvPr id="0" name=""/>
        <dsp:cNvSpPr/>
      </dsp:nvSpPr>
      <dsp:spPr>
        <a:xfrm>
          <a:off x="1901038" y="3765770"/>
          <a:ext cx="453436" cy="453436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69A7B6-CF36-4FE7-BD88-DBF0E1D07560}">
      <dsp:nvSpPr>
        <dsp:cNvPr id="0" name=""/>
        <dsp:cNvSpPr/>
      </dsp:nvSpPr>
      <dsp:spPr>
        <a:xfrm rot="10800000">
          <a:off x="2127757" y="4354561"/>
          <a:ext cx="7997460" cy="453436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95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Отбор смены по сменам подразделения в документе «Горные работы»</a:t>
          </a:r>
        </a:p>
      </dsp:txBody>
      <dsp:txXfrm rot="10800000">
        <a:off x="2241116" y="4354561"/>
        <a:ext cx="7884101" cy="453436"/>
      </dsp:txXfrm>
    </dsp:sp>
    <dsp:sp modelId="{8FD6ACE9-A829-41F7-A5D9-42ECA5A2107D}">
      <dsp:nvSpPr>
        <dsp:cNvPr id="0" name=""/>
        <dsp:cNvSpPr/>
      </dsp:nvSpPr>
      <dsp:spPr>
        <a:xfrm>
          <a:off x="1901038" y="4354561"/>
          <a:ext cx="453436" cy="453436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61274-6F0C-43A2-902D-FDB136526F20}">
      <dsp:nvSpPr>
        <dsp:cNvPr id="0" name=""/>
        <dsp:cNvSpPr/>
      </dsp:nvSpPr>
      <dsp:spPr>
        <a:xfrm rot="10800000">
          <a:off x="2127757" y="4943351"/>
          <a:ext cx="7997460" cy="453436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95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Подразделение в документе «Геологические запасы»</a:t>
          </a:r>
        </a:p>
      </dsp:txBody>
      <dsp:txXfrm rot="10800000">
        <a:off x="2241116" y="4943351"/>
        <a:ext cx="7884101" cy="453436"/>
      </dsp:txXfrm>
    </dsp:sp>
    <dsp:sp modelId="{21122E10-E773-47A7-9573-C59400B36D59}">
      <dsp:nvSpPr>
        <dsp:cNvPr id="0" name=""/>
        <dsp:cNvSpPr/>
      </dsp:nvSpPr>
      <dsp:spPr>
        <a:xfrm>
          <a:off x="1901038" y="4943351"/>
          <a:ext cx="453436" cy="453436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32D5A-478F-4E57-88F2-8EA3518C4104}">
      <dsp:nvSpPr>
        <dsp:cNvPr id="0" name=""/>
        <dsp:cNvSpPr/>
      </dsp:nvSpPr>
      <dsp:spPr>
        <a:xfrm rot="10800000">
          <a:off x="2118732" y="282"/>
          <a:ext cx="7755949" cy="660663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334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A5D80"/>
              </a:solidFill>
            </a:rPr>
            <a:t>Учет упаковок фасованной продукции при переработке</a:t>
          </a:r>
        </a:p>
      </dsp:txBody>
      <dsp:txXfrm rot="10800000">
        <a:off x="2283898" y="282"/>
        <a:ext cx="7590783" cy="660663"/>
      </dsp:txXfrm>
    </dsp:sp>
    <dsp:sp modelId="{827A026F-D835-40E9-BD7C-EA4293C168BA}">
      <dsp:nvSpPr>
        <dsp:cNvPr id="0" name=""/>
        <dsp:cNvSpPr/>
      </dsp:nvSpPr>
      <dsp:spPr>
        <a:xfrm>
          <a:off x="1788400" y="282"/>
          <a:ext cx="660663" cy="660663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C8F85-931B-4F9A-B98B-0AD6315F028C}">
      <dsp:nvSpPr>
        <dsp:cNvPr id="0" name=""/>
        <dsp:cNvSpPr/>
      </dsp:nvSpPr>
      <dsp:spPr>
        <a:xfrm rot="10800000">
          <a:off x="2118732" y="826112"/>
          <a:ext cx="7755949" cy="660663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334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A5D80"/>
              </a:solidFill>
            </a:rPr>
            <a:t>Нормативный выход продукции в ресурсных спецификациях переработки</a:t>
          </a:r>
          <a:endParaRPr lang="ru-RU" sz="1800" b="1" kern="1200" dirty="0">
            <a:solidFill>
              <a:srgbClr val="00B050"/>
            </a:solidFill>
          </a:endParaRPr>
        </a:p>
      </dsp:txBody>
      <dsp:txXfrm rot="10800000">
        <a:off x="2283898" y="826112"/>
        <a:ext cx="7590783" cy="660663"/>
      </dsp:txXfrm>
    </dsp:sp>
    <dsp:sp modelId="{58BDC468-32CD-4EF6-A39B-658E4706A326}">
      <dsp:nvSpPr>
        <dsp:cNvPr id="0" name=""/>
        <dsp:cNvSpPr/>
      </dsp:nvSpPr>
      <dsp:spPr>
        <a:xfrm>
          <a:off x="1788400" y="826112"/>
          <a:ext cx="660663" cy="660663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A2911-F077-416D-9AD5-49B23A9201BF}">
      <dsp:nvSpPr>
        <dsp:cNvPr id="0" name=""/>
        <dsp:cNvSpPr/>
      </dsp:nvSpPr>
      <dsp:spPr>
        <a:xfrm rot="10800000">
          <a:off x="2118732" y="1651941"/>
          <a:ext cx="7755949" cy="660663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334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Корректировка переработки датой корректировки</a:t>
          </a:r>
        </a:p>
      </dsp:txBody>
      <dsp:txXfrm rot="10800000">
        <a:off x="2283898" y="1651941"/>
        <a:ext cx="7590783" cy="660663"/>
      </dsp:txXfrm>
    </dsp:sp>
    <dsp:sp modelId="{D408C6AC-E8F5-4EFB-948D-F60C1B2A7515}">
      <dsp:nvSpPr>
        <dsp:cNvPr id="0" name=""/>
        <dsp:cNvSpPr/>
      </dsp:nvSpPr>
      <dsp:spPr>
        <a:xfrm>
          <a:off x="1788400" y="1651941"/>
          <a:ext cx="660663" cy="660663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8A508-9A42-4B3D-90D4-51FD9218E69F}">
      <dsp:nvSpPr>
        <dsp:cNvPr id="0" name=""/>
        <dsp:cNvSpPr/>
      </dsp:nvSpPr>
      <dsp:spPr>
        <a:xfrm rot="10800000">
          <a:off x="2191127" y="0"/>
          <a:ext cx="7997460" cy="590155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242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A5D80"/>
              </a:solidFill>
            </a:rPr>
            <a:t>Учет состояний, осмотров и ремонта шин</a:t>
          </a:r>
        </a:p>
      </dsp:txBody>
      <dsp:txXfrm rot="10800000">
        <a:off x="2338666" y="0"/>
        <a:ext cx="7849921" cy="590155"/>
      </dsp:txXfrm>
    </dsp:sp>
    <dsp:sp modelId="{E97FD6DF-0D4F-4452-A32F-CB62BB16AD66}">
      <dsp:nvSpPr>
        <dsp:cNvPr id="0" name=""/>
        <dsp:cNvSpPr/>
      </dsp:nvSpPr>
      <dsp:spPr>
        <a:xfrm>
          <a:off x="1866859" y="3185"/>
          <a:ext cx="590155" cy="590155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220CB-12A4-40BD-8B12-6BED71B51080}">
      <dsp:nvSpPr>
        <dsp:cNvPr id="0" name=""/>
        <dsp:cNvSpPr/>
      </dsp:nvSpPr>
      <dsp:spPr>
        <a:xfrm rot="10800000">
          <a:off x="2191127" y="759674"/>
          <a:ext cx="7997460" cy="590155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242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Автоматическое формирование серии шины в поступлении шин</a:t>
          </a:r>
        </a:p>
      </dsp:txBody>
      <dsp:txXfrm rot="10800000">
        <a:off x="2338666" y="759674"/>
        <a:ext cx="7849921" cy="590155"/>
      </dsp:txXfrm>
    </dsp:sp>
    <dsp:sp modelId="{7F85A292-BF10-4051-BD2C-AEAD0C190222}">
      <dsp:nvSpPr>
        <dsp:cNvPr id="0" name=""/>
        <dsp:cNvSpPr/>
      </dsp:nvSpPr>
      <dsp:spPr>
        <a:xfrm>
          <a:off x="1866859" y="769506"/>
          <a:ext cx="590155" cy="590155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0D8B9-DE62-4833-AEDF-DDD169A04E65}">
      <dsp:nvSpPr>
        <dsp:cNvPr id="0" name=""/>
        <dsp:cNvSpPr/>
      </dsp:nvSpPr>
      <dsp:spPr>
        <a:xfrm rot="10800000">
          <a:off x="2161936" y="1535828"/>
          <a:ext cx="7997460" cy="590155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242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A5D80"/>
              </a:solidFill>
            </a:rPr>
            <a:t>Обновленные версии путевых листов в соответствии с приказом Минтранса РФ №159 от 05.05.2023</a:t>
          </a:r>
        </a:p>
      </dsp:txBody>
      <dsp:txXfrm rot="10800000">
        <a:off x="2309475" y="1535828"/>
        <a:ext cx="7849921" cy="590155"/>
      </dsp:txXfrm>
    </dsp:sp>
    <dsp:sp modelId="{CEEF1CEA-C9CB-4DF0-B2E6-7DCD34E64D21}">
      <dsp:nvSpPr>
        <dsp:cNvPr id="0" name=""/>
        <dsp:cNvSpPr/>
      </dsp:nvSpPr>
      <dsp:spPr>
        <a:xfrm>
          <a:off x="1866859" y="1535828"/>
          <a:ext cx="590155" cy="590155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B81D3-404A-4B96-B3FC-7C9D30B23B11}">
      <dsp:nvSpPr>
        <dsp:cNvPr id="0" name=""/>
        <dsp:cNvSpPr/>
      </dsp:nvSpPr>
      <dsp:spPr>
        <a:xfrm rot="10800000">
          <a:off x="2161936" y="2293492"/>
          <a:ext cx="7997460" cy="590155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242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A5D80"/>
              </a:solidFill>
            </a:rPr>
            <a:t>Печатная форма «График ППР» к документу «План доступности оборудования»</a:t>
          </a:r>
        </a:p>
      </dsp:txBody>
      <dsp:txXfrm rot="10800000">
        <a:off x="2309475" y="2293492"/>
        <a:ext cx="7849921" cy="590155"/>
      </dsp:txXfrm>
    </dsp:sp>
    <dsp:sp modelId="{F38530F4-F9AB-41FE-B1BA-562C2866A3E2}">
      <dsp:nvSpPr>
        <dsp:cNvPr id="0" name=""/>
        <dsp:cNvSpPr/>
      </dsp:nvSpPr>
      <dsp:spPr>
        <a:xfrm>
          <a:off x="1866859" y="2302149"/>
          <a:ext cx="590155" cy="590155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4CEEC-6EA4-4287-90B4-E8F4F2EBE64A}">
      <dsp:nvSpPr>
        <dsp:cNvPr id="0" name=""/>
        <dsp:cNvSpPr/>
      </dsp:nvSpPr>
      <dsp:spPr>
        <a:xfrm rot="10800000">
          <a:off x="2161936" y="3068471"/>
          <a:ext cx="7997460" cy="590155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242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A5D80"/>
              </a:solidFill>
            </a:rPr>
            <a:t>Кнопка «Записать» в обработке «Формирование путевых листов»</a:t>
          </a:r>
          <a:endParaRPr lang="ru-RU" sz="1800" b="1" kern="1200" dirty="0">
            <a:solidFill>
              <a:srgbClr val="3A5D80"/>
            </a:solidFill>
            <a:latin typeface="Calibri"/>
            <a:ea typeface="+mn-ea"/>
            <a:cs typeface="+mn-cs"/>
          </a:endParaRPr>
        </a:p>
      </dsp:txBody>
      <dsp:txXfrm rot="10800000">
        <a:off x="2309475" y="3068471"/>
        <a:ext cx="7849921" cy="590155"/>
      </dsp:txXfrm>
    </dsp:sp>
    <dsp:sp modelId="{4543F9FC-EC0A-4478-A439-A4F258B86908}">
      <dsp:nvSpPr>
        <dsp:cNvPr id="0" name=""/>
        <dsp:cNvSpPr/>
      </dsp:nvSpPr>
      <dsp:spPr>
        <a:xfrm>
          <a:off x="1866859" y="3068471"/>
          <a:ext cx="590155" cy="590155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F9B36-4B00-4F68-8CE7-DF7244055863}">
      <dsp:nvSpPr>
        <dsp:cNvPr id="0" name=""/>
        <dsp:cNvSpPr/>
      </dsp:nvSpPr>
      <dsp:spPr>
        <a:xfrm rot="10800000">
          <a:off x="2161936" y="3834792"/>
          <a:ext cx="7997460" cy="590155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242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3A5D80"/>
              </a:solidFill>
            </a:rPr>
            <a:t>Доработка функционала документа «Работа хозтранспорта и спецтехники в части заполнения времени работы на основании смены</a:t>
          </a:r>
          <a:endParaRPr lang="ru-RU" sz="1600" b="1" kern="1200" dirty="0">
            <a:solidFill>
              <a:srgbClr val="3A5D80"/>
            </a:solidFill>
            <a:latin typeface="Calibri"/>
            <a:ea typeface="+mn-ea"/>
            <a:cs typeface="+mn-cs"/>
          </a:endParaRPr>
        </a:p>
      </dsp:txBody>
      <dsp:txXfrm rot="10800000">
        <a:off x="2309475" y="3834792"/>
        <a:ext cx="7849921" cy="590155"/>
      </dsp:txXfrm>
    </dsp:sp>
    <dsp:sp modelId="{0437F37D-7008-4E74-876B-9C42A54DF831}">
      <dsp:nvSpPr>
        <dsp:cNvPr id="0" name=""/>
        <dsp:cNvSpPr/>
      </dsp:nvSpPr>
      <dsp:spPr>
        <a:xfrm>
          <a:off x="1866859" y="3834792"/>
          <a:ext cx="590155" cy="590155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C684F-6D06-40ED-8CA3-2D346680BC18}">
      <dsp:nvSpPr>
        <dsp:cNvPr id="0" name=""/>
        <dsp:cNvSpPr/>
      </dsp:nvSpPr>
      <dsp:spPr>
        <a:xfrm rot="10800000">
          <a:off x="2161936" y="4601114"/>
          <a:ext cx="7997460" cy="590155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242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3A5D80"/>
              </a:solidFill>
            </a:rPr>
            <a:t>Простои в плане доступности оборудования</a:t>
          </a:r>
          <a:endParaRPr lang="ru-RU" sz="1600" b="1" kern="1200" dirty="0">
            <a:solidFill>
              <a:srgbClr val="3A5D80"/>
            </a:solidFill>
            <a:latin typeface="Calibri"/>
            <a:ea typeface="+mn-ea"/>
            <a:cs typeface="+mn-cs"/>
          </a:endParaRPr>
        </a:p>
      </dsp:txBody>
      <dsp:txXfrm rot="10800000">
        <a:off x="2309475" y="4601114"/>
        <a:ext cx="7849921" cy="590155"/>
      </dsp:txXfrm>
    </dsp:sp>
    <dsp:sp modelId="{074B3111-46DC-49D5-A950-5A995B9514FB}">
      <dsp:nvSpPr>
        <dsp:cNvPr id="0" name=""/>
        <dsp:cNvSpPr/>
      </dsp:nvSpPr>
      <dsp:spPr>
        <a:xfrm>
          <a:off x="1866859" y="4601114"/>
          <a:ext cx="590155" cy="590155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32D5A-478F-4E57-88F2-8EA3518C4104}">
      <dsp:nvSpPr>
        <dsp:cNvPr id="0" name=""/>
        <dsp:cNvSpPr/>
      </dsp:nvSpPr>
      <dsp:spPr>
        <a:xfrm rot="10800000">
          <a:off x="2146300" y="2770"/>
          <a:ext cx="7993258" cy="531844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528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A5D80"/>
              </a:solidFill>
            </a:rPr>
            <a:t>Добавление статусов в документы складских операций</a:t>
          </a:r>
        </a:p>
      </dsp:txBody>
      <dsp:txXfrm rot="10800000">
        <a:off x="2279261" y="2770"/>
        <a:ext cx="7860297" cy="531844"/>
      </dsp:txXfrm>
    </dsp:sp>
    <dsp:sp modelId="{827A026F-D835-40E9-BD7C-EA4293C168BA}">
      <dsp:nvSpPr>
        <dsp:cNvPr id="0" name=""/>
        <dsp:cNvSpPr/>
      </dsp:nvSpPr>
      <dsp:spPr>
        <a:xfrm>
          <a:off x="1880378" y="2770"/>
          <a:ext cx="531844" cy="531844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21689-CBBA-4354-994B-8AE34F3E507C}">
      <dsp:nvSpPr>
        <dsp:cNvPr id="0" name=""/>
        <dsp:cNvSpPr/>
      </dsp:nvSpPr>
      <dsp:spPr>
        <a:xfrm rot="10800000">
          <a:off x="2146300" y="688146"/>
          <a:ext cx="7993258" cy="531844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528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Корректировка остатков на складах – визуализация веса и объема</a:t>
          </a:r>
        </a:p>
      </dsp:txBody>
      <dsp:txXfrm rot="10800000">
        <a:off x="2279261" y="688146"/>
        <a:ext cx="7860297" cy="531844"/>
      </dsp:txXfrm>
    </dsp:sp>
    <dsp:sp modelId="{AFEC059B-3A6E-4A28-B618-7CA34F178EDF}">
      <dsp:nvSpPr>
        <dsp:cNvPr id="0" name=""/>
        <dsp:cNvSpPr/>
      </dsp:nvSpPr>
      <dsp:spPr>
        <a:xfrm>
          <a:off x="1880378" y="688146"/>
          <a:ext cx="531844" cy="531844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0D8B9-DE62-4833-AEDF-DDD169A04E65}">
      <dsp:nvSpPr>
        <dsp:cNvPr id="0" name=""/>
        <dsp:cNvSpPr/>
      </dsp:nvSpPr>
      <dsp:spPr>
        <a:xfrm rot="10800000">
          <a:off x="2146300" y="1373521"/>
          <a:ext cx="7993258" cy="531844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528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Рабочий стол железнодорожного диспетчера</a:t>
          </a:r>
          <a:endParaRPr lang="ru-RU" sz="1800" b="1" kern="1200" dirty="0">
            <a:solidFill>
              <a:srgbClr val="3A5D80"/>
            </a:solidFill>
          </a:endParaRPr>
        </a:p>
      </dsp:txBody>
      <dsp:txXfrm rot="10800000">
        <a:off x="2279261" y="1373521"/>
        <a:ext cx="7860297" cy="531844"/>
      </dsp:txXfrm>
    </dsp:sp>
    <dsp:sp modelId="{CEEF1CEA-C9CB-4DF0-B2E6-7DCD34E64D21}">
      <dsp:nvSpPr>
        <dsp:cNvPr id="0" name=""/>
        <dsp:cNvSpPr/>
      </dsp:nvSpPr>
      <dsp:spPr>
        <a:xfrm>
          <a:off x="1880378" y="1373521"/>
          <a:ext cx="531844" cy="531844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B8D16-C83E-4D27-A73B-279767F22462}">
      <dsp:nvSpPr>
        <dsp:cNvPr id="0" name=""/>
        <dsp:cNvSpPr/>
      </dsp:nvSpPr>
      <dsp:spPr>
        <a:xfrm rot="10800000">
          <a:off x="2146300" y="2058896"/>
          <a:ext cx="7993258" cy="531844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528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Создание реализации на основании отгрузки без транспорта</a:t>
          </a:r>
        </a:p>
      </dsp:txBody>
      <dsp:txXfrm rot="10800000">
        <a:off x="2279261" y="2058896"/>
        <a:ext cx="7860297" cy="531844"/>
      </dsp:txXfrm>
    </dsp:sp>
    <dsp:sp modelId="{B6CFBA43-5B51-483E-A540-67C286E7D278}">
      <dsp:nvSpPr>
        <dsp:cNvPr id="0" name=""/>
        <dsp:cNvSpPr/>
      </dsp:nvSpPr>
      <dsp:spPr>
        <a:xfrm>
          <a:off x="1880378" y="2058896"/>
          <a:ext cx="531844" cy="531844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4C8FE-8F3E-4758-B672-9145CE8E8B2B}">
      <dsp:nvSpPr>
        <dsp:cNvPr id="0" name=""/>
        <dsp:cNvSpPr/>
      </dsp:nvSpPr>
      <dsp:spPr>
        <a:xfrm rot="10800000">
          <a:off x="2146300" y="2744271"/>
          <a:ext cx="7993258" cy="531844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528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Доработка механизмов контроля отгрузки продукции вагонами</a:t>
          </a:r>
        </a:p>
      </dsp:txBody>
      <dsp:txXfrm rot="10800000">
        <a:off x="2279261" y="2744271"/>
        <a:ext cx="7860297" cy="531844"/>
      </dsp:txXfrm>
    </dsp:sp>
    <dsp:sp modelId="{72EC8630-D6B3-4242-8141-CCB56FF85C4B}">
      <dsp:nvSpPr>
        <dsp:cNvPr id="0" name=""/>
        <dsp:cNvSpPr/>
      </dsp:nvSpPr>
      <dsp:spPr>
        <a:xfrm>
          <a:off x="1880378" y="2744271"/>
          <a:ext cx="531844" cy="531844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F3755-55F3-4AF2-9150-D6A4EBAB4BB0}">
      <dsp:nvSpPr>
        <dsp:cNvPr id="0" name=""/>
        <dsp:cNvSpPr/>
      </dsp:nvSpPr>
      <dsp:spPr>
        <a:xfrm rot="10800000">
          <a:off x="2146300" y="3429646"/>
          <a:ext cx="7993258" cy="531844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528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Контроль разрешения на отгрузку</a:t>
          </a:r>
        </a:p>
      </dsp:txBody>
      <dsp:txXfrm rot="10800000">
        <a:off x="2279261" y="3429646"/>
        <a:ext cx="7860297" cy="531844"/>
      </dsp:txXfrm>
    </dsp:sp>
    <dsp:sp modelId="{D55CDF70-E01F-46C5-9B16-2AB7DF2DA893}">
      <dsp:nvSpPr>
        <dsp:cNvPr id="0" name=""/>
        <dsp:cNvSpPr/>
      </dsp:nvSpPr>
      <dsp:spPr>
        <a:xfrm>
          <a:off x="1880378" y="3429646"/>
          <a:ext cx="531844" cy="531844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1A68D-3994-40ED-80CD-30B5C363ED69}">
      <dsp:nvSpPr>
        <dsp:cNvPr id="0" name=""/>
        <dsp:cNvSpPr/>
      </dsp:nvSpPr>
      <dsp:spPr>
        <a:xfrm rot="10800000">
          <a:off x="2146300" y="4115022"/>
          <a:ext cx="7993258" cy="531844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528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A5D80"/>
              </a:solidFill>
              <a:latin typeface="Calibri"/>
              <a:ea typeface="+mn-ea"/>
              <a:cs typeface="+mn-cs"/>
            </a:rPr>
            <a:t>Заполнение документа «Поступление вагонов» из внешнего файла</a:t>
          </a:r>
        </a:p>
      </dsp:txBody>
      <dsp:txXfrm rot="10800000">
        <a:off x="2279261" y="4115022"/>
        <a:ext cx="7860297" cy="531844"/>
      </dsp:txXfrm>
    </dsp:sp>
    <dsp:sp modelId="{BB2ECA9E-B0BD-4C90-8C84-D832A8167F64}">
      <dsp:nvSpPr>
        <dsp:cNvPr id="0" name=""/>
        <dsp:cNvSpPr/>
      </dsp:nvSpPr>
      <dsp:spPr>
        <a:xfrm>
          <a:off x="1880378" y="4115022"/>
          <a:ext cx="531844" cy="531844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C3AC84B-80D3-458E-9336-1B3F9B79FB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042A56-9A3D-47DF-B4B3-F1A31A4304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4E6C4-1008-48E7-8A5D-A66FD3079139}" type="datetimeFigureOut">
              <a:rPr lang="ru-RU" smtClean="0"/>
              <a:t>04.12.2023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469203-CC46-4037-A032-0DC1ECE5C4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414AD7-21FA-4D8E-A319-3936FE905C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D2AC4-C666-40A9-9A22-E25435DA84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16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7A3AE-A37F-45B6-BAC5-66AE2B5A7F1B}" type="datetimeFigureOut">
              <a:rPr lang="ru-RU" smtClean="0"/>
              <a:t>04.12.2023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DFCC5-BF14-4853-A96B-C89B6A276F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815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CB5676-4768-4A7C-8317-485FACFB0997}" type="datetime1">
              <a:rPr lang="ru-RU" smtClean="0"/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D671E60-A9FF-48FC-AF44-3FF40058A6C3}"/>
              </a:ext>
            </a:extLst>
          </p:cNvPr>
          <p:cNvSpPr/>
          <p:nvPr userDrawn="1"/>
        </p:nvSpPr>
        <p:spPr>
          <a:xfrm>
            <a:off x="0" y="-5653"/>
            <a:ext cx="12192000" cy="9295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1656D1C-8860-4F2E-B879-8AC56308B2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" y="109187"/>
            <a:ext cx="3109429" cy="6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1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38765"/>
            <a:ext cx="8869822" cy="65192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B455FE-28D7-47F4-95D0-C5C6ECFFCE0A}" type="datetime1">
              <a:rPr lang="ru-RU" smtClean="0"/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C70A23B-64CD-4924-9B44-D7B9484B035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68A81C2-9473-4881-A7CB-B0B05ACE41C9}"/>
              </a:ext>
            </a:extLst>
          </p:cNvPr>
          <p:cNvSpPr/>
          <p:nvPr userDrawn="1"/>
        </p:nvSpPr>
        <p:spPr>
          <a:xfrm>
            <a:off x="0" y="-5653"/>
            <a:ext cx="12192000" cy="9295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CD678E-6290-4F37-B3EE-105C71DA8C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" y="109187"/>
            <a:ext cx="3109429" cy="6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1153681"/>
            <a:ext cx="1136947" cy="502328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153681"/>
            <a:ext cx="7734300" cy="5023281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2502EA-F1B6-452D-B59C-186EEF265AFD}" type="datetime1">
              <a:rPr lang="ru-RU" smtClean="0"/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C70A23B-64CD-4924-9B44-D7B9484B035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B590C6-2FE3-452F-9D99-39A9A6DB5436}"/>
              </a:ext>
            </a:extLst>
          </p:cNvPr>
          <p:cNvSpPr/>
          <p:nvPr userDrawn="1"/>
        </p:nvSpPr>
        <p:spPr>
          <a:xfrm>
            <a:off x="0" y="-5653"/>
            <a:ext cx="12192000" cy="9295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189E6F-CBE7-4433-A59A-B109665B37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" y="109187"/>
            <a:ext cx="3109429" cy="6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A9D02B-145C-4015-B746-AD290B3EAC83}"/>
              </a:ext>
            </a:extLst>
          </p:cNvPr>
          <p:cNvSpPr/>
          <p:nvPr userDrawn="1"/>
        </p:nvSpPr>
        <p:spPr>
          <a:xfrm>
            <a:off x="0" y="-5653"/>
            <a:ext cx="12192000" cy="9295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38765"/>
            <a:ext cx="8904006" cy="65192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787C34-3220-449F-A4D1-86EE3D4F91B3}" type="datetime1">
              <a:rPr lang="ru-RU" smtClean="0"/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64702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C70A23B-64CD-4924-9B44-D7B9484B035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F5FE6B-C089-4DC5-9604-3F560DB77D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" y="109187"/>
            <a:ext cx="3109429" cy="6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18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1DE67F-74F6-4203-9A6F-0FE733D07EE5}" type="datetime1">
              <a:rPr lang="ru-RU" smtClean="0"/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64702" y="63690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C70A23B-64CD-4924-9B44-D7B9484B035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6B187F1-A546-4E91-8E54-B1D1FFB2A359}"/>
              </a:ext>
            </a:extLst>
          </p:cNvPr>
          <p:cNvSpPr/>
          <p:nvPr userDrawn="1"/>
        </p:nvSpPr>
        <p:spPr>
          <a:xfrm>
            <a:off x="0" y="-5653"/>
            <a:ext cx="12192000" cy="9295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D1DD18-4082-43FD-B6E6-67193DE3D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" y="109187"/>
            <a:ext cx="3109429" cy="6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2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05C2A0-CFDE-4063-B1DF-B392D36D2BA5}" type="datetime1">
              <a:rPr lang="ru-RU" smtClean="0"/>
              <a:t>04.12.2023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C70A23B-64CD-4924-9B44-D7B9484B035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D51D1A9-98C3-4B4A-A781-44CA2799A269}"/>
              </a:ext>
            </a:extLst>
          </p:cNvPr>
          <p:cNvSpPr/>
          <p:nvPr userDrawn="1"/>
        </p:nvSpPr>
        <p:spPr>
          <a:xfrm>
            <a:off x="0" y="-5653"/>
            <a:ext cx="12192000" cy="9295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1C4E35-3F11-46B9-9CA8-23F4ADCC69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" y="109187"/>
            <a:ext cx="3109429" cy="6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3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91AAC2-89C7-4C00-813B-F61524A7889D}" type="datetime1">
              <a:rPr lang="ru-RU" smtClean="0"/>
              <a:t>04.12.2023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C70A23B-64CD-4924-9B44-D7B9484B035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9BE0C09-3579-46F2-AC07-26D4CA8BF583}"/>
              </a:ext>
            </a:extLst>
          </p:cNvPr>
          <p:cNvSpPr/>
          <p:nvPr userDrawn="1"/>
        </p:nvSpPr>
        <p:spPr>
          <a:xfrm>
            <a:off x="0" y="-5653"/>
            <a:ext cx="12192000" cy="9295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4B5F58B-7EF5-44DB-BDB4-19DFDDA192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" y="109187"/>
            <a:ext cx="3109429" cy="6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6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38765"/>
            <a:ext cx="8912551" cy="65192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9523C9-F873-42C9-B084-8646A4FC2A23}" type="datetime1">
              <a:rPr lang="ru-RU" smtClean="0"/>
              <a:t>04.12.2023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C70A23B-64CD-4924-9B44-D7B9484B035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B58069E-6B7A-4F50-AB0D-ABECF032076A}"/>
              </a:ext>
            </a:extLst>
          </p:cNvPr>
          <p:cNvSpPr/>
          <p:nvPr userDrawn="1"/>
        </p:nvSpPr>
        <p:spPr>
          <a:xfrm>
            <a:off x="0" y="-5653"/>
            <a:ext cx="12192000" cy="9295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18FA9A-F0C5-4713-B9E1-331471223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" y="109187"/>
            <a:ext cx="3109429" cy="6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1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877228-5B84-4013-976B-ED475B574B0E}" type="datetime1">
              <a:rPr lang="ru-RU" smtClean="0"/>
              <a:t>04.12.2023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C70A23B-64CD-4924-9B44-D7B9484B035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3867187-B442-45F5-A862-F0FC74A34250}"/>
              </a:ext>
            </a:extLst>
          </p:cNvPr>
          <p:cNvSpPr/>
          <p:nvPr userDrawn="1"/>
        </p:nvSpPr>
        <p:spPr>
          <a:xfrm>
            <a:off x="0" y="-5653"/>
            <a:ext cx="12192000" cy="9295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2E0226-698F-4EDB-96B9-042140A33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" y="109187"/>
            <a:ext cx="3109429" cy="6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9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1803163"/>
            <a:ext cx="6172200" cy="40578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342A3-25D5-4226-AD93-F439EF9B9761}" type="datetime1">
              <a:rPr lang="ru-RU" smtClean="0"/>
              <a:t>04.12.2023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C70A23B-64CD-4924-9B44-D7B9484B035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AD3305-03EE-4115-8F89-68E1F1EF3522}"/>
              </a:ext>
            </a:extLst>
          </p:cNvPr>
          <p:cNvSpPr/>
          <p:nvPr userDrawn="1"/>
        </p:nvSpPr>
        <p:spPr>
          <a:xfrm>
            <a:off x="0" y="-5653"/>
            <a:ext cx="12192000" cy="9295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1EBB0A-26E1-4A8F-9E72-700024550B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" y="109187"/>
            <a:ext cx="3109429" cy="6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8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1880075"/>
            <a:ext cx="6172200" cy="3980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B4BB62-FDC5-4C6C-AD7F-6B02543DDB61}" type="datetime1">
              <a:rPr lang="ru-RU" smtClean="0"/>
              <a:t>04.12.2023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C70A23B-64CD-4924-9B44-D7B9484B035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5EB0EAC-AB16-4D34-8186-02A3973FD835}"/>
              </a:ext>
            </a:extLst>
          </p:cNvPr>
          <p:cNvSpPr/>
          <p:nvPr userDrawn="1"/>
        </p:nvSpPr>
        <p:spPr>
          <a:xfrm>
            <a:off x="0" y="-5653"/>
            <a:ext cx="12192000" cy="9295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4E69BFB-9E04-45B3-ACAC-2CD7FB085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" y="109187"/>
            <a:ext cx="3109429" cy="6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5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6898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0.rbk.ru/v6_top_pics/media/img/3/31/7554295102023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4" b="4465"/>
          <a:stretch/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5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87" y="562355"/>
            <a:ext cx="3950213" cy="9752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314574"/>
            <a:ext cx="12192000" cy="2305051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E88626-D576-48ED-BBCA-B34C93A253AB}"/>
              </a:ext>
            </a:extLst>
          </p:cNvPr>
          <p:cNvSpPr txBox="1"/>
          <p:nvPr/>
        </p:nvSpPr>
        <p:spPr>
          <a:xfrm>
            <a:off x="774700" y="2731739"/>
            <a:ext cx="1064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3A5D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Новые возможности в версии 1.1.13 </a:t>
            </a:r>
            <a:br>
              <a:rPr lang="ru-RU" sz="2800" b="1" dirty="0">
                <a:solidFill>
                  <a:srgbClr val="3A5D8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>
                <a:solidFill>
                  <a:srgbClr val="3A5D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подсистем оперативного производственного учета</a:t>
            </a:r>
          </a:p>
          <a:p>
            <a:pPr algn="ctr"/>
            <a:r>
              <a:rPr lang="ru-RU" sz="2800" b="1" dirty="0">
                <a:solidFill>
                  <a:srgbClr val="3A5D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линейки решений «1С:Горнодобывающая промышленность»</a:t>
            </a:r>
          </a:p>
        </p:txBody>
      </p:sp>
    </p:spTree>
    <p:extLst>
      <p:ext uri="{BB962C8B-B14F-4D97-AF65-F5344CB8AC3E}">
        <p14:creationId xmlns:p14="http://schemas.microsoft.com/office/powerpoint/2010/main" val="3647587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3228215" y="133104"/>
            <a:ext cx="8836564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2000" dirty="0"/>
              <a:t>Добавление реквизита «Дата смены» в новые виды документов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3C59C0-9BE8-4AE9-AE13-BB9A242692B8}"/>
              </a:ext>
            </a:extLst>
          </p:cNvPr>
          <p:cNvSpPr/>
          <p:nvPr/>
        </p:nvSpPr>
        <p:spPr>
          <a:xfrm>
            <a:off x="418042" y="1699000"/>
            <a:ext cx="3915419" cy="5025896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 numCol="2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Брак и несоответствия продукции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Возврат из переработки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Возврат оборудования из эксплуатации контрагентом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Замер остатков топлива в резервуарах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Заправка ГСМ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Заявка на отбор проб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Корректировка остатков на складе ГСМ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Корректировка остатков топлива в оборудовании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Корректировка показаний счетчиков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Отбор проб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Передача в переработку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Передача оборудования в эксплуатацию контрагенту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Перемаркировка продукции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Перемещение ГСМ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Поступление ГСМ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Результат испытаний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Списание ГСМ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Списание продукции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012AA2D-95CF-4C54-9288-C43E1FD4148B}"/>
              </a:ext>
            </a:extLst>
          </p:cNvPr>
          <p:cNvSpPr/>
          <p:nvPr/>
        </p:nvSpPr>
        <p:spPr>
          <a:xfrm>
            <a:off x="418042" y="1025776"/>
            <a:ext cx="5059393" cy="64633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 numCol="1">
            <a:noAutofit/>
          </a:bodyPr>
          <a:lstStyle/>
          <a:p>
            <a:pPr lvl="0">
              <a:defRPr/>
            </a:pPr>
            <a:r>
              <a:rPr lang="ru-RU" sz="14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Реквизит «Дата смены» добавлен в новые виды документов оперативного учета: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E807402-BF4D-40E5-9C81-85D256C2B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823" y="1134036"/>
            <a:ext cx="6433956" cy="2985247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1280585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3237819" y="141730"/>
            <a:ext cx="7708858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1600" dirty="0"/>
              <a:t>Расчет потребностей материалов при планировании в документах                          «План производства горных работ» и «План доступности оборудования»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3C59C0-9BE8-4AE9-AE13-BB9A242692B8}"/>
              </a:ext>
            </a:extLst>
          </p:cNvPr>
          <p:cNvSpPr/>
          <p:nvPr/>
        </p:nvSpPr>
        <p:spPr>
          <a:xfrm>
            <a:off x="228841" y="945941"/>
            <a:ext cx="11378037" cy="1209901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При выборе настройки расчет потребностей в материалах в сценарии планирования добавлена возможность расчёта потребности в материалах при планировании доступности оборудования.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В конфигурации «1С:Горнодобывающая промышленность. Оперативный учет» добавлены ресурсные спецификации  и планирование потребностей в материалах в документах планирования производства горных работ. Кроме того добавлен реквизит ресурсной спецификации в продукцию ресурсных спецификаций переработки для расчета потребностей.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112022-36B9-4296-B0FA-D3E5122A4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195" y="2159635"/>
            <a:ext cx="4018683" cy="2325276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A9285F-5349-4FAF-BF4A-D138A5BB2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06" y="5155652"/>
            <a:ext cx="6033248" cy="1512814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3A8709-6C98-412F-B233-895F93597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403061"/>
            <a:ext cx="5699148" cy="2320446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907E3DDB-3A40-48B9-A63F-EFD729ECEAAA}"/>
              </a:ext>
            </a:extLst>
          </p:cNvPr>
          <p:cNvCxnSpPr>
            <a:cxnSpLocks/>
          </p:cNvCxnSpPr>
          <p:nvPr/>
        </p:nvCxnSpPr>
        <p:spPr>
          <a:xfrm>
            <a:off x="806824" y="4403061"/>
            <a:ext cx="0" cy="150899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1263A57E-1163-4A12-9FD1-4AB24548F138}"/>
              </a:ext>
            </a:extLst>
          </p:cNvPr>
          <p:cNvCxnSpPr>
            <a:cxnSpLocks/>
          </p:cNvCxnSpPr>
          <p:nvPr/>
        </p:nvCxnSpPr>
        <p:spPr>
          <a:xfrm>
            <a:off x="806824" y="4403061"/>
            <a:ext cx="2430996" cy="150899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E6CD43-366F-439B-B7F4-086C90469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842" y="2159636"/>
            <a:ext cx="7171084" cy="2910646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586519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3305853" y="145437"/>
            <a:ext cx="8648022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2000" dirty="0"/>
              <a:t>Отчет «Сбалансированность планов оперативного учета»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3C59C0-9BE8-4AE9-AE13-BB9A242692B8}"/>
              </a:ext>
            </a:extLst>
          </p:cNvPr>
          <p:cNvSpPr/>
          <p:nvPr/>
        </p:nvSpPr>
        <p:spPr>
          <a:xfrm>
            <a:off x="9934574" y="1845942"/>
            <a:ext cx="2171881" cy="4426166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3A5D8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Добавлен новый отчет для анализа сбалансированности планов оперативного учета по движении номенклатуры. Для его работы необходимо в сценарии планирования определить этапы планирования и их тип.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kern="0" dirty="0">
              <a:solidFill>
                <a:srgbClr val="3A5D80"/>
              </a:solidFill>
              <a:latin typeface="Montserrat" panose="00000500000000000000" pitchFamily="2" charset="-5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3A5D8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Таким образом можно проверить сходимость планов но потокам номенклатуры, в т.ч. в разрезе складов.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kern="0" dirty="0">
              <a:solidFill>
                <a:srgbClr val="3A5D80"/>
              </a:solidFill>
              <a:latin typeface="Montserrat" panose="00000500000000000000" pitchFamily="2" charset="-5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>
                <a:solidFill>
                  <a:srgbClr val="FF0000"/>
                </a:solidFill>
                <a:latin typeface="Montserrat" panose="00000500000000000000" pitchFamily="2" charset="-52"/>
              </a:rPr>
              <a:t>Для планов переработки необходимо разбивать документ на планы потребления и планы выпуска продукции!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51D75F-E5C4-442E-BA95-16CC9849D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4" y="1349084"/>
            <a:ext cx="9766761" cy="5089816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2020921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3202337" y="158982"/>
            <a:ext cx="6692162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rgbClr val="3A5D80"/>
                </a:solidFill>
              </a:rPr>
              <a:t>Новые возможности по горным работам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15E51EFF-BEEC-474E-92DD-A83755B8B5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5881075"/>
              </p:ext>
            </p:extLst>
          </p:nvPr>
        </p:nvGraphicFramePr>
        <p:xfrm>
          <a:off x="165743" y="1164225"/>
          <a:ext cx="12026257" cy="539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0744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3305853" y="145437"/>
            <a:ext cx="8560867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2000" dirty="0"/>
              <a:t>Установка объемного веса горной массы по участкам работ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3C59C0-9BE8-4AE9-AE13-BB9A242692B8}"/>
              </a:ext>
            </a:extLst>
          </p:cNvPr>
          <p:cNvSpPr/>
          <p:nvPr/>
        </p:nvSpPr>
        <p:spPr>
          <a:xfrm>
            <a:off x="215660" y="5090818"/>
            <a:ext cx="11698173" cy="1379178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3A5D8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Добавлена возможность задавать объемный вес по номенклатуре горной массы по участку работ с возможностью указания аналитик горизонт – блок – залежь – выработка и изменения по времени. </a:t>
            </a: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В таком случае при указании веса в документах горных работ автоматически по объемному весу номенклатуры рассчитывается объем и наоборот.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3A5D80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3A5D8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При этом ранее действующий вариант указания объемного веса через документ «Номенклатура производства» и упаковки номенклатуры также работает и может применяться в случаях, когда на одном участке добывается горная масса с несколькими объемными весами (например</a:t>
            </a: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, несколько пластов угля с разной плотностью в одном забое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3A5D8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).</a:t>
            </a:r>
            <a:endParaRPr lang="ru-RU" sz="1100" kern="0" dirty="0">
              <a:solidFill>
                <a:srgbClr val="3A5D80"/>
              </a:solidFill>
              <a:latin typeface="Montserrat" panose="00000500000000000000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87EE39-7821-4C1D-BAA8-1C38B3A73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59" y="1077593"/>
            <a:ext cx="11651061" cy="3917101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2628155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3305853" y="145437"/>
            <a:ext cx="6476503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2000" dirty="0"/>
              <a:t>Дата отработки выработки и залежи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3C59C0-9BE8-4AE9-AE13-BB9A242692B8}"/>
              </a:ext>
            </a:extLst>
          </p:cNvPr>
          <p:cNvSpPr/>
          <p:nvPr/>
        </p:nvSpPr>
        <p:spPr>
          <a:xfrm>
            <a:off x="7561740" y="2026200"/>
            <a:ext cx="4506041" cy="1209901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3A5D8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Добавлены реквизиты даты погашения выработки и отработки залежи соответственно, в документах оперативного учета горных работ при выборе отработанные залежи и погашенные выработки на дату (смены) документа не выводятся в отбор</a:t>
            </a:r>
            <a:endParaRPr lang="ru-RU" sz="1100" kern="0" dirty="0">
              <a:solidFill>
                <a:srgbClr val="3A5D80"/>
              </a:solidFill>
              <a:latin typeface="Montserrat" panose="00000500000000000000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794764-C89A-4A68-B71A-3F245E429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96" y="1186143"/>
            <a:ext cx="6942857" cy="4485714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5E32DB-BBA5-493F-AD0D-B8EEBFD6E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019" y="4226849"/>
            <a:ext cx="6304762" cy="2485714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375872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3233588" y="145437"/>
            <a:ext cx="8769238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2000" dirty="0"/>
              <a:t>Автоматическое изменение нормы на загрузку транспорта на обкатке по пробегу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3C59C0-9BE8-4AE9-AE13-BB9A242692B8}"/>
              </a:ext>
            </a:extLst>
          </p:cNvPr>
          <p:cNvSpPr/>
          <p:nvPr/>
        </p:nvSpPr>
        <p:spPr>
          <a:xfrm>
            <a:off x="200343" y="1008200"/>
            <a:ext cx="9582013" cy="1209901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3A5D8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В документе «Установка норм загрузки транспорта» добавлена норма пробега на обкату и возможность указания нормы загрузки транспорта на обкатке.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При достижении норма пробега на обкатке на транспорт автоматически со следующей смены начинает действовать обычная норма на марку оборудования или непосредственно оборудование (в зависимости от указанного в документе варианта).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3A5D8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</a:t>
            </a:r>
            <a:endParaRPr lang="ru-RU" sz="1100" kern="0" dirty="0">
              <a:solidFill>
                <a:srgbClr val="3A5D80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938EED-311B-44B9-AF7E-1B9ACE5D0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43" y="2325839"/>
            <a:ext cx="7049409" cy="3731050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0AA9C5-0AB3-4565-8AB8-3FC348043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207" y="4630556"/>
            <a:ext cx="9047619" cy="2085714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709410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3193709" y="176236"/>
            <a:ext cx="8860876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2000" dirty="0"/>
              <a:t>Новая версия документа «План производства горных работ»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3C59C0-9BE8-4AE9-AE13-BB9A242692B8}"/>
              </a:ext>
            </a:extLst>
          </p:cNvPr>
          <p:cNvSpPr/>
          <p:nvPr/>
        </p:nvSpPr>
        <p:spPr>
          <a:xfrm>
            <a:off x="200343" y="1008200"/>
            <a:ext cx="9607891" cy="871347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Табличная часть по работам разделена на три части, - выделены две таблицы: по горному оборудованию и по транспорту (для операций с применением транспорта). Такое расположение позволяет сократить количество строк и дублирование информации в них. В каждой подчиненной таблице планировать можно по марке и по оборудованию.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37D8522-B82B-4034-976C-F6AAB72B6278}"/>
              </a:ext>
            </a:extLst>
          </p:cNvPr>
          <p:cNvSpPr/>
          <p:nvPr/>
        </p:nvSpPr>
        <p:spPr>
          <a:xfrm>
            <a:off x="9150193" y="2001581"/>
            <a:ext cx="2904392" cy="4256889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При планировании по качеству (определяется в виде плана) показатели качества перенесены в отдельную колонку, что позволяет визуально видеть показатели качества в таблице.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kern="0" dirty="0">
              <a:solidFill>
                <a:srgbClr val="3A5D80"/>
              </a:solidFill>
              <a:latin typeface="Montserrat" panose="00000500000000000000" pitchFamily="2" charset="-5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Изменена логика подчинения данных для работ по транспорту – запланированный объем работ должен быть обработан указанными марками горного оборудования и горными  оборудованием и вывезен указанными марками транспорта  и транспортом, т.е., в качестве примера, нет жесткой привязки между экскаваторами и самосвалами.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kern="0" dirty="0">
              <a:solidFill>
                <a:srgbClr val="3A5D80"/>
              </a:solidFill>
              <a:latin typeface="Montserrat" panose="00000500000000000000" pitchFamily="2" charset="-5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Также добавлена возможность указать плановый объемный вес номенклатуры горных работ.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C0C057-BBA1-4F4B-B8D6-0D2185F77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17" y="2001581"/>
            <a:ext cx="8086407" cy="4601866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2531974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3236841" y="115851"/>
            <a:ext cx="8774184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2000" dirty="0"/>
              <a:t>Доли распределения статистических объемов в маркшейдерском замере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3C59C0-9BE8-4AE9-AE13-BB9A242692B8}"/>
              </a:ext>
            </a:extLst>
          </p:cNvPr>
          <p:cNvSpPr/>
          <p:nvPr/>
        </p:nvSpPr>
        <p:spPr>
          <a:xfrm>
            <a:off x="200343" y="1008200"/>
            <a:ext cx="9564759" cy="532793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Для перераспределения объемов работ в документ «Маркшейдерский замер» добавлена доля распределения в процентах.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930065-E441-45D1-9F84-62B10F38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55" y="1787011"/>
            <a:ext cx="9911154" cy="4870691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2108031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53460D-7A44-4680-A0B4-79BA12AAF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415" y="3667507"/>
            <a:ext cx="9638580" cy="2949511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3228215" y="179943"/>
            <a:ext cx="6631778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2000" dirty="0"/>
              <a:t>Отчет «Ведомость по приемке горных работ»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3C59C0-9BE8-4AE9-AE13-BB9A242692B8}"/>
              </a:ext>
            </a:extLst>
          </p:cNvPr>
          <p:cNvSpPr/>
          <p:nvPr/>
        </p:nvSpPr>
        <p:spPr>
          <a:xfrm>
            <a:off x="173024" y="926750"/>
            <a:ext cx="9638580" cy="70207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Добавлен новый отчет для анализа приемки, браковки  горных и геологоразведочных работ и учету переходящих остатков между отчетными периодами.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EE4FE4-A5BF-4A2F-8CB3-9195DB907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24" y="1645398"/>
            <a:ext cx="9638580" cy="1800180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B674EBB-FBE4-4DE9-8B6E-9E5A0F7202C6}"/>
              </a:ext>
            </a:extLst>
          </p:cNvPr>
          <p:cNvCxnSpPr/>
          <p:nvPr/>
        </p:nvCxnSpPr>
        <p:spPr>
          <a:xfrm flipH="1">
            <a:off x="5072332" y="2700068"/>
            <a:ext cx="1149359" cy="232050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407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15E51EFF-BEEC-474E-92DD-A83755B8B5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8084882"/>
              </p:ext>
            </p:extLst>
          </p:nvPr>
        </p:nvGraphicFramePr>
        <p:xfrm>
          <a:off x="165743" y="2131183"/>
          <a:ext cx="12026257" cy="3415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92AA47E-5A2C-47AF-8340-A40F5B64037F}"/>
              </a:ext>
            </a:extLst>
          </p:cNvPr>
          <p:cNvSpPr txBox="1"/>
          <p:nvPr/>
        </p:nvSpPr>
        <p:spPr>
          <a:xfrm>
            <a:off x="3202337" y="158982"/>
            <a:ext cx="6692162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3A5D80"/>
                </a:solidFill>
              </a:rPr>
              <a:t>Общие возможности</a:t>
            </a:r>
          </a:p>
        </p:txBody>
      </p:sp>
    </p:spTree>
    <p:extLst>
      <p:ext uri="{BB962C8B-B14F-4D97-AF65-F5344CB8AC3E}">
        <p14:creationId xmlns:p14="http://schemas.microsoft.com/office/powerpoint/2010/main" val="1120976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3228215" y="179943"/>
            <a:ext cx="6631778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2000" dirty="0"/>
              <a:t>Учет товарных запасов полезных ископаемых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3C59C0-9BE8-4AE9-AE13-BB9A242692B8}"/>
              </a:ext>
            </a:extLst>
          </p:cNvPr>
          <p:cNvSpPr/>
          <p:nvPr/>
        </p:nvSpPr>
        <p:spPr>
          <a:xfrm>
            <a:off x="184889" y="1004651"/>
            <a:ext cx="11822220" cy="70207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В блоках и горизонтах реализован учет товарных запасов полезных ископаемых, которые рассчитываются по формуле: </a:t>
            </a:r>
            <a:r>
              <a:rPr lang="ru-RU" sz="1100" b="1" kern="0" dirty="0">
                <a:solidFill>
                  <a:srgbClr val="3A5D80"/>
                </a:solidFill>
                <a:latin typeface="Montserrat" panose="00000500000000000000" pitchFamily="2" charset="-52"/>
              </a:rPr>
              <a:t>запасы – потери + разубоживание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Качественные показатели товарных запасов рассчитываются как средневзвешенное значение этих показателей.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A1B997-CB20-4E7E-B67F-3C47A23E6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09" y="1898573"/>
            <a:ext cx="11668280" cy="2142374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CA9A83-5C2F-43D6-89E9-04F2CAF80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1" y="4141423"/>
            <a:ext cx="6498567" cy="2566703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C304EA-FAE8-4A3F-A256-9B5F41B75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4356339"/>
            <a:ext cx="5899245" cy="1742535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683BB2F-ED6B-480E-A5E7-C05179DB4927}"/>
              </a:ext>
            </a:extLst>
          </p:cNvPr>
          <p:cNvCxnSpPr/>
          <p:nvPr/>
        </p:nvCxnSpPr>
        <p:spPr>
          <a:xfrm flipV="1">
            <a:off x="5805577" y="3657600"/>
            <a:ext cx="2311880" cy="211347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01AA82BA-CDAA-41E1-8326-986998EF8ACC}"/>
              </a:ext>
            </a:extLst>
          </p:cNvPr>
          <p:cNvCxnSpPr>
            <a:cxnSpLocks/>
          </p:cNvCxnSpPr>
          <p:nvPr/>
        </p:nvCxnSpPr>
        <p:spPr>
          <a:xfrm flipH="1" flipV="1">
            <a:off x="8964706" y="3935507"/>
            <a:ext cx="528919" cy="114131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2C01AABA-6BA7-4CDE-80C2-7396633BF1F2}"/>
              </a:ext>
            </a:extLst>
          </p:cNvPr>
          <p:cNvCxnSpPr>
            <a:cxnSpLocks/>
          </p:cNvCxnSpPr>
          <p:nvPr/>
        </p:nvCxnSpPr>
        <p:spPr>
          <a:xfrm flipH="1" flipV="1">
            <a:off x="9493626" y="3935508"/>
            <a:ext cx="1750637" cy="114131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729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3228215" y="179943"/>
            <a:ext cx="6631778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2000" dirty="0"/>
              <a:t>Учет товарных запасов полезных ископаемых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3C59C0-9BE8-4AE9-AE13-BB9A242692B8}"/>
              </a:ext>
            </a:extLst>
          </p:cNvPr>
          <p:cNvSpPr/>
          <p:nvPr/>
        </p:nvSpPr>
        <p:spPr>
          <a:xfrm>
            <a:off x="211123" y="1041050"/>
            <a:ext cx="11809425" cy="532793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Товарные запасы по выемочным блокам рассчитываются при подборе геологических блоков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14F7C5-2C4C-47EC-AD6C-FF0E82024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41" y="1788619"/>
            <a:ext cx="10282518" cy="4860578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3866485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3228215" y="179943"/>
            <a:ext cx="6631778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2000" dirty="0"/>
              <a:t>Учет товарных запасов полезных ископаемых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3C59C0-9BE8-4AE9-AE13-BB9A242692B8}"/>
              </a:ext>
            </a:extLst>
          </p:cNvPr>
          <p:cNvSpPr/>
          <p:nvPr/>
        </p:nvSpPr>
        <p:spPr>
          <a:xfrm>
            <a:off x="6669739" y="1041050"/>
            <a:ext cx="5299741" cy="871347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Отчет позволяет проанализировать товарные запасы, их качественные показатели и порядок расчета от геологических запасов до товарных запасов с учетом потерь и разубоживания.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5C733F-FD2F-49E7-99AF-B9C1C6BC6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20" y="1041050"/>
            <a:ext cx="6238095" cy="5857143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1057557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3228214" y="179943"/>
            <a:ext cx="8741265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2000" dirty="0">
                <a:latin typeface="Calibri"/>
              </a:rPr>
              <a:t>Отбор смены по сменам подразделения в документе «Горные работы»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3C59C0-9BE8-4AE9-AE13-BB9A242692B8}"/>
              </a:ext>
            </a:extLst>
          </p:cNvPr>
          <p:cNvSpPr/>
          <p:nvPr/>
        </p:nvSpPr>
        <p:spPr>
          <a:xfrm>
            <a:off x="9063317" y="1128904"/>
            <a:ext cx="2906162" cy="1379178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В документе «Горные работы» перечень смен для выбора при указании подразделения, у которого указан сменный график ограничен сменами подразделения.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417482-BB1D-4424-9A8E-9BA8635BF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21" y="1128904"/>
            <a:ext cx="8657769" cy="5549153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3986513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3228214" y="179943"/>
            <a:ext cx="8741265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2000" dirty="0">
                <a:latin typeface="Calibri"/>
              </a:rPr>
              <a:t>Подразделение в документе «Геологические запасы»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A5B37A-A5EB-414B-A572-34090CB6A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289" y="1819116"/>
            <a:ext cx="10229350" cy="4858941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710061C-0A10-430A-B391-0142523FC280}"/>
              </a:ext>
            </a:extLst>
          </p:cNvPr>
          <p:cNvSpPr/>
          <p:nvPr/>
        </p:nvSpPr>
        <p:spPr>
          <a:xfrm>
            <a:off x="211123" y="1041050"/>
            <a:ext cx="11809425" cy="532793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Добавлен реквизит «Подразделения» для разделения данных между ответственными.</a:t>
            </a:r>
          </a:p>
        </p:txBody>
      </p:sp>
    </p:spTree>
    <p:extLst>
      <p:ext uri="{BB962C8B-B14F-4D97-AF65-F5344CB8AC3E}">
        <p14:creationId xmlns:p14="http://schemas.microsoft.com/office/powerpoint/2010/main" val="2997873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15E51EFF-BEEC-474E-92DD-A83755B8B5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8667797"/>
              </p:ext>
            </p:extLst>
          </p:nvPr>
        </p:nvGraphicFramePr>
        <p:xfrm>
          <a:off x="-376517" y="2711873"/>
          <a:ext cx="11663082" cy="231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92AA47E-5A2C-47AF-8340-A40F5B64037F}"/>
              </a:ext>
            </a:extLst>
          </p:cNvPr>
          <p:cNvSpPr txBox="1"/>
          <p:nvPr/>
        </p:nvSpPr>
        <p:spPr>
          <a:xfrm>
            <a:off x="3202337" y="158982"/>
            <a:ext cx="7940792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rgbClr val="3A5D80"/>
                </a:solidFill>
              </a:rPr>
              <a:t>Новые возможности в подсистеме «Переработка»</a:t>
            </a:r>
          </a:p>
        </p:txBody>
      </p:sp>
    </p:spTree>
    <p:extLst>
      <p:ext uri="{BB962C8B-B14F-4D97-AF65-F5344CB8AC3E}">
        <p14:creationId xmlns:p14="http://schemas.microsoft.com/office/powerpoint/2010/main" val="593960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3323107" y="124994"/>
            <a:ext cx="7335928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2000" dirty="0"/>
              <a:t>Учет упаковок фасованной продукции при переработке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3C59C0-9BE8-4AE9-AE13-BB9A242692B8}"/>
              </a:ext>
            </a:extLst>
          </p:cNvPr>
          <p:cNvSpPr/>
          <p:nvPr/>
        </p:nvSpPr>
        <p:spPr>
          <a:xfrm>
            <a:off x="6611755" y="1052689"/>
            <a:ext cx="5363551" cy="1033286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При учете переработанной продукции добавлена возможность учета упаковок фасованной продукции. В отчете анализ переработки продукции отражается как количество продукции так и количество упаковок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08078A-C4D2-4962-AD4F-6EC33CD9E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4" y="1052689"/>
            <a:ext cx="6237470" cy="4752621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CFAFB1-F96C-42BD-82E1-62F905F25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755" y="2414120"/>
            <a:ext cx="5363551" cy="4318886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1525430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3323107" y="124994"/>
            <a:ext cx="8706968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2000" dirty="0"/>
              <a:t>Нормативный выход продукции в ресурсных спецификациях переработки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3C59C0-9BE8-4AE9-AE13-BB9A242692B8}"/>
              </a:ext>
            </a:extLst>
          </p:cNvPr>
          <p:cNvSpPr/>
          <p:nvPr/>
        </p:nvSpPr>
        <p:spPr>
          <a:xfrm>
            <a:off x="6821975" y="2100884"/>
            <a:ext cx="5011628" cy="70207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lvl="0"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В ресурсных спецификациях переработки реализован плановый нормативный выход продукции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FFC89E-6196-46D8-B600-B01355275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80" y="1136698"/>
            <a:ext cx="5853620" cy="3013961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46C93B-DFE9-48DF-BA5A-48F36BF00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867" y="3242802"/>
            <a:ext cx="8053736" cy="3149372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218394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3323107" y="124994"/>
            <a:ext cx="8681946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2000" dirty="0"/>
              <a:t>Корректировка переработки датой корректировки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3C59C0-9BE8-4AE9-AE13-BB9A242692B8}"/>
              </a:ext>
            </a:extLst>
          </p:cNvPr>
          <p:cNvSpPr/>
          <p:nvPr/>
        </p:nvSpPr>
        <p:spPr>
          <a:xfrm>
            <a:off x="4791075" y="1115640"/>
            <a:ext cx="7213978" cy="70207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lvl="0"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Добавлена новая функциональная опция, при включении которой корректировка данных переработки документом «Корректировка переработки» выполняется на дату документа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F2CB9D-4E6D-44A5-B40B-56A125B70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47" y="1135519"/>
            <a:ext cx="4494090" cy="3379331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A5554B-E18C-430A-806E-159A38AF7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669" y="1934006"/>
            <a:ext cx="7662384" cy="3457319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F493C0-9045-4C36-960B-104E647D1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41" y="4123482"/>
            <a:ext cx="8514286" cy="2609524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2712076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15E51EFF-BEEC-474E-92DD-A83755B8B5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9761453"/>
              </p:ext>
            </p:extLst>
          </p:nvPr>
        </p:nvGraphicFramePr>
        <p:xfrm>
          <a:off x="165743" y="1263772"/>
          <a:ext cx="12026257" cy="519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4D2E061-020C-4580-B960-4938B038FD97}"/>
              </a:ext>
            </a:extLst>
          </p:cNvPr>
          <p:cNvSpPr txBox="1"/>
          <p:nvPr/>
        </p:nvSpPr>
        <p:spPr>
          <a:xfrm>
            <a:off x="3202336" y="158982"/>
            <a:ext cx="7743569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rgbClr val="3A5D80"/>
                </a:solidFill>
              </a:rPr>
              <a:t>Новые возможности в подсистеме «Оборудование» </a:t>
            </a:r>
          </a:p>
        </p:txBody>
      </p:sp>
    </p:spTree>
    <p:extLst>
      <p:ext uri="{BB962C8B-B14F-4D97-AF65-F5344CB8AC3E}">
        <p14:creationId xmlns:p14="http://schemas.microsoft.com/office/powerpoint/2010/main" val="3407643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3271347" y="158463"/>
            <a:ext cx="8825701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2000" dirty="0"/>
              <a:t>Учет добычи, шихтования и переработки по сухому весу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3C59C0-9BE8-4AE9-AE13-BB9A242692B8}"/>
              </a:ext>
            </a:extLst>
          </p:cNvPr>
          <p:cNvSpPr/>
          <p:nvPr/>
        </p:nvSpPr>
        <p:spPr>
          <a:xfrm>
            <a:off x="387719" y="4065165"/>
            <a:ext cx="5905506" cy="2394841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>
                <a:solidFill>
                  <a:srgbClr val="3A5D80"/>
                </a:solidFill>
                <a:latin typeface="Montserrat" panose="00000500000000000000" pitchFamily="2" charset="-52"/>
              </a:rPr>
              <a:t>Предпосылки задачи</a:t>
            </a: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: при учете полезных ископаемых по влажному весу он постоянно изменяется, что очень сильно искажает объемы добычи полезного ископаемого. Особенно сильно это влияет на металл в руде, так как он рассчитывается через содержание металла и веса руды. Альтернативным вариантом является постоянный расчет сухого веса по влажности, однако в таком случае крайне сложно вести учет движения с формированием баланса металлов.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Решение задачи позволяет без дополнительной функциональных опций настроить учет по сухому весу.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Для горных работ нужно указать необходимость учета по сухому весу в виде работ и виде операций, есть возможность настроить расчет влажности через показатель по конкретному участку работ.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EE74E8-8BC7-4111-8D4E-0AED23A8F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18" y="1008201"/>
            <a:ext cx="4010342" cy="2942060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AAE48A-5E9C-445B-9A12-C274B9FE6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975" y="1008201"/>
            <a:ext cx="4419046" cy="2942060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F717E1-7ED8-42C7-8938-DD7496F23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525" y="3366204"/>
            <a:ext cx="5609523" cy="3333333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4425608-F10A-44AD-AFA1-EA789BCB523B}"/>
              </a:ext>
            </a:extLst>
          </p:cNvPr>
          <p:cNvSpPr/>
          <p:nvPr/>
        </p:nvSpPr>
        <p:spPr>
          <a:xfrm>
            <a:off x="9084936" y="1008201"/>
            <a:ext cx="3012112" cy="1717733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Для горных работ нужно указать необходимость учета по сухому весу в виде работ и виде операций, далее необходимо настроить расчет влажности через расчетный показатель по конкретному участку по каждой номенклатуре горной массы на определенную дату.</a:t>
            </a:r>
          </a:p>
        </p:txBody>
      </p:sp>
    </p:spTree>
    <p:extLst>
      <p:ext uri="{BB962C8B-B14F-4D97-AF65-F5344CB8AC3E}">
        <p14:creationId xmlns:p14="http://schemas.microsoft.com/office/powerpoint/2010/main" val="4117375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3323107" y="124994"/>
            <a:ext cx="6493754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2000" dirty="0"/>
              <a:t>Учет состояний, осмотров и ремонта шин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3C59C0-9BE8-4AE9-AE13-BB9A242692B8}"/>
              </a:ext>
            </a:extLst>
          </p:cNvPr>
          <p:cNvSpPr/>
          <p:nvPr/>
        </p:nvSpPr>
        <p:spPr>
          <a:xfrm>
            <a:off x="8785144" y="1388837"/>
            <a:ext cx="3252160" cy="2394841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Добавлена возможность учета состояния шин в оперативном режиме. При этом остаточная глубина протектора из регистра состояния шин автоматически подставляется в документы установки, снятия и списания шин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kern="0" dirty="0">
              <a:solidFill>
                <a:srgbClr val="3A5D80"/>
              </a:solidFill>
              <a:latin typeface="Montserrat" panose="00000500000000000000" pitchFamily="2" charset="-5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По итогам осмотра шин можно зафиксировать комиссионное решение о необходимости замены шины и причинах замены.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BB3CA1-BC03-4C8D-9F4F-F5F4DD42F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07" y="1088867"/>
            <a:ext cx="7852273" cy="2996327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B26B06-8A2E-40F6-9058-2B4F58DC0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591" y="4231805"/>
            <a:ext cx="4968139" cy="2501201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4A60AE-8F15-432D-B275-7493B0883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70" y="4231805"/>
            <a:ext cx="5669730" cy="2501201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36327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3323107" y="124994"/>
            <a:ext cx="6493754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2000" dirty="0"/>
              <a:t>Учет состояний и ремонта шин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3C59C0-9BE8-4AE9-AE13-BB9A242692B8}"/>
              </a:ext>
            </a:extLst>
          </p:cNvPr>
          <p:cNvSpPr/>
          <p:nvPr/>
        </p:nvSpPr>
        <p:spPr>
          <a:xfrm>
            <a:off x="8853385" y="1845205"/>
            <a:ext cx="3103809" cy="70207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Реализован учет шин, переданных в ремонт.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0A89A2A-5F36-49F1-A4EF-F43D7880C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06" y="1023039"/>
            <a:ext cx="8318302" cy="2022085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F7111B-90CE-4144-8351-4ECF55C97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06" y="3490194"/>
            <a:ext cx="6630890" cy="2974524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A16DEB-6573-41BC-9B68-0F13788FA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583" y="3916424"/>
            <a:ext cx="5448854" cy="2181430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3030761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9AC41C-192C-49D2-B38D-81BF8CEE5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68" y="1052138"/>
            <a:ext cx="7589479" cy="3199126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3323106" y="124994"/>
            <a:ext cx="8634087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2000" dirty="0"/>
              <a:t>Автоматическое формирование серии шины в поступлении шин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3C59C0-9BE8-4AE9-AE13-BB9A242692B8}"/>
              </a:ext>
            </a:extLst>
          </p:cNvPr>
          <p:cNvSpPr/>
          <p:nvPr/>
        </p:nvSpPr>
        <p:spPr>
          <a:xfrm>
            <a:off x="8451939" y="1589828"/>
            <a:ext cx="3103809" cy="1209901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В документе поступления шин добавлен номер карточки шины</a:t>
            </a:r>
            <a:r>
              <a:rPr lang="en-US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 </a:t>
            </a: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и их формирование, добавлено автоматическое формирование серийного номера шины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25CB8C-239B-4C0B-83FC-65A5CF8C7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118" y="3618232"/>
            <a:ext cx="7385623" cy="3114774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4071857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19D6CB-1A51-4CDC-B694-CC889BF7E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24" y="986952"/>
            <a:ext cx="5403118" cy="3403474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3185082" y="148173"/>
            <a:ext cx="8740218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1800" dirty="0"/>
              <a:t>Обновленные версии путевых листов в соответствии с приказом Минтранса РФ №159 от 05.05.2023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3C59C0-9BE8-4AE9-AE13-BB9A242692B8}"/>
              </a:ext>
            </a:extLst>
          </p:cNvPr>
          <p:cNvSpPr/>
          <p:nvPr/>
        </p:nvSpPr>
        <p:spPr>
          <a:xfrm>
            <a:off x="7216497" y="1452086"/>
            <a:ext cx="3938613" cy="1040624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В печатные формы путевых листов добавлен номер СНИЛС, дата выдачи водительского удостоверения и удостоверения машиниста тракториста.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kern="0" dirty="0">
              <a:solidFill>
                <a:srgbClr val="3A5D80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74B952-A1FA-47B7-B270-0B552F34A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002" y="3150292"/>
            <a:ext cx="6380271" cy="3236369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A93E5D-577A-41B0-BA72-00BB4E77B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27" y="4589317"/>
            <a:ext cx="5395031" cy="2126953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33177211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D9A3AA-6028-4925-A8AF-77F51E29D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3" y="1084996"/>
            <a:ext cx="7757832" cy="2834886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3294012" y="160812"/>
            <a:ext cx="8897988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1600" dirty="0"/>
              <a:t>Печатная форма «График ППР» для документа «План доступности оборудования»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3C59C0-9BE8-4AE9-AE13-BB9A242692B8}"/>
              </a:ext>
            </a:extLst>
          </p:cNvPr>
          <p:cNvSpPr/>
          <p:nvPr/>
        </p:nvSpPr>
        <p:spPr>
          <a:xfrm>
            <a:off x="8256494" y="1897489"/>
            <a:ext cx="3612777" cy="1209901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kern="0" dirty="0">
              <a:solidFill>
                <a:srgbClr val="3A5D80"/>
              </a:solidFill>
              <a:latin typeface="Montserrat" panose="00000500000000000000" pitchFamily="2" charset="-52"/>
            </a:endParaRPr>
          </a:p>
          <a:p>
            <a:pPr lvl="0"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Новая печатная форма расширяет возможности документа «План доступности оборудования»  позволяя распечатать «График ППР» для последующего согласования.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AE7A44-2900-45A6-8D39-0A1DC9932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3" y="4197735"/>
            <a:ext cx="11825333" cy="2248131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3957025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3294012" y="160812"/>
            <a:ext cx="8897988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1600" dirty="0"/>
              <a:t>Кнопка «Записать» в обработке «Формирование путевых листов»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3C59C0-9BE8-4AE9-AE13-BB9A242692B8}"/>
              </a:ext>
            </a:extLst>
          </p:cNvPr>
          <p:cNvSpPr/>
          <p:nvPr/>
        </p:nvSpPr>
        <p:spPr>
          <a:xfrm>
            <a:off x="2904306" y="1191802"/>
            <a:ext cx="6383388" cy="532793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lvl="0"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Добавлена кнопка «Записать» для формирования путевых листов без печати.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BA5EB9-2A69-4DC6-8A90-3A29D2744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968" y="2051455"/>
            <a:ext cx="10102357" cy="4645733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22309114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3294012" y="160812"/>
            <a:ext cx="8897988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1600" dirty="0"/>
              <a:t>Доработка функционала документа «Работа хозтранспорта и спецтехники» в части заполнения времени работы на основании смены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3C59C0-9BE8-4AE9-AE13-BB9A242692B8}"/>
              </a:ext>
            </a:extLst>
          </p:cNvPr>
          <p:cNvSpPr/>
          <p:nvPr/>
        </p:nvSpPr>
        <p:spPr>
          <a:xfrm>
            <a:off x="8429624" y="1663039"/>
            <a:ext cx="3671179" cy="871347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lvl="0"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При указании смены в новой строке автоматически заполняются дата начала и окончания работы по времени смены.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5C0074-89A5-46A4-A30B-AC6E63D53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028915"/>
            <a:ext cx="8000000" cy="3447619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56DFB8-8325-4B54-8880-FB96C06B5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94" y="3221006"/>
            <a:ext cx="11323809" cy="3542857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82FDA2F1-3900-4E93-ADA1-280582855364}"/>
              </a:ext>
            </a:extLst>
          </p:cNvPr>
          <p:cNvCxnSpPr>
            <a:cxnSpLocks/>
          </p:cNvCxnSpPr>
          <p:nvPr/>
        </p:nvCxnSpPr>
        <p:spPr>
          <a:xfrm>
            <a:off x="4121150" y="3143250"/>
            <a:ext cx="5911371" cy="22655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7205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3294012" y="160812"/>
            <a:ext cx="8897988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1600" dirty="0"/>
              <a:t>Простои в плане доступности оборудования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3C59C0-9BE8-4AE9-AE13-BB9A242692B8}"/>
              </a:ext>
            </a:extLst>
          </p:cNvPr>
          <p:cNvSpPr/>
          <p:nvPr/>
        </p:nvSpPr>
        <p:spPr>
          <a:xfrm>
            <a:off x="138113" y="990815"/>
            <a:ext cx="11915774" cy="1379178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lvl="0"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В колонках начала и окончания простоев изменен формат даты и времени.                                                                                                                                                                                                                                   Для дат начала/окончания простоев добавлено ограничение установки даты вхождения в период документа.</a:t>
            </a:r>
          </a:p>
          <a:p>
            <a:pPr lvl="0"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В поле «Продолжительность, ч» настроено отображение минут в часовой системе.</a:t>
            </a:r>
          </a:p>
          <a:p>
            <a:pPr lvl="0"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В таблицу простоев добавлен реквизит "Повторяемый" с типом "Булево" (продолжительность умножается на количество периодов).</a:t>
            </a:r>
          </a:p>
          <a:p>
            <a:pPr lvl="0"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Добавлена возможность вводить один простой, попадающий в разные периоды.</a:t>
            </a:r>
          </a:p>
          <a:p>
            <a:pPr lvl="0"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При выборе строки оборудования выводятся все простоев по оборудованию, которые относиться к выбранному периоду.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BCAED9-195D-4A1F-978F-BF3A1616B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963" y="2480541"/>
            <a:ext cx="9426817" cy="4144929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214911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15E51EFF-BEEC-474E-92DD-A83755B8B5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704919"/>
              </p:ext>
            </p:extLst>
          </p:nvPr>
        </p:nvGraphicFramePr>
        <p:xfrm>
          <a:off x="172062" y="1585400"/>
          <a:ext cx="12019938" cy="4649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4D2E061-020C-4580-B960-4938B038FD97}"/>
              </a:ext>
            </a:extLst>
          </p:cNvPr>
          <p:cNvSpPr txBox="1"/>
          <p:nvPr/>
        </p:nvSpPr>
        <p:spPr>
          <a:xfrm>
            <a:off x="3202336" y="158982"/>
            <a:ext cx="8837264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rgbClr val="3A5D80"/>
                </a:solidFill>
              </a:rPr>
              <a:t>Новые возможности в подсистеме «Склады и отгрузка» </a:t>
            </a:r>
          </a:p>
        </p:txBody>
      </p:sp>
    </p:spTree>
    <p:extLst>
      <p:ext uri="{BB962C8B-B14F-4D97-AF65-F5344CB8AC3E}">
        <p14:creationId xmlns:p14="http://schemas.microsoft.com/office/powerpoint/2010/main" val="30682223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3245467" y="135230"/>
            <a:ext cx="8694168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/>
              <a:t>Добавление статусов в документы складских операций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243AA1D-D04E-415B-8C04-BC8996F90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91" y="1193250"/>
            <a:ext cx="5879569" cy="3383723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3C59C0-9BE8-4AE9-AE13-BB9A242692B8}"/>
              </a:ext>
            </a:extLst>
          </p:cNvPr>
          <p:cNvSpPr/>
          <p:nvPr/>
        </p:nvSpPr>
        <p:spPr>
          <a:xfrm>
            <a:off x="6633711" y="1193250"/>
            <a:ext cx="3062379" cy="1548455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3A5D8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Добавлены</a:t>
            </a: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 операции в документы списания и перемаркировки продукции.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kern="0" dirty="0">
              <a:solidFill>
                <a:srgbClr val="3A5D80"/>
              </a:solidFill>
              <a:latin typeface="Montserrat" panose="00000500000000000000" pitchFamily="2" charset="-5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Использование статусов можно включить в настройках раздела «Склады и отгрузка».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3A5D8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1758BD-B7AC-4D8E-8997-943579F55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408" y="2918752"/>
            <a:ext cx="7169227" cy="3797518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787510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3C59C0-9BE8-4AE9-AE13-BB9A242692B8}"/>
              </a:ext>
            </a:extLst>
          </p:cNvPr>
          <p:cNvSpPr/>
          <p:nvPr/>
        </p:nvSpPr>
        <p:spPr>
          <a:xfrm>
            <a:off x="6843746" y="1008201"/>
            <a:ext cx="4974443" cy="1717733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lvl="0"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В документах учет горных работ (и в рабочих столах учета горных работ и транспортного диспетчера) для операций с включенным учетом по сухому весу появляются колонки «Влажность, %» и «Сухой вес», которые заполняются только по видам работ, у которых для номенклатуры работ установлен учет сухого веса, а в участках работ для этой номенклатуры определён показатель расчета влажности. Сухой вес рассчитываются автоматически.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BB59C5-F389-4DCC-A814-ECDF8BAA4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44" y="1008201"/>
            <a:ext cx="6514222" cy="2498238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A7AFC9-BCEC-49A8-AED0-041713896513}"/>
              </a:ext>
            </a:extLst>
          </p:cNvPr>
          <p:cNvSpPr/>
          <p:nvPr/>
        </p:nvSpPr>
        <p:spPr>
          <a:xfrm>
            <a:off x="6843746" y="5916171"/>
            <a:ext cx="5147910" cy="871347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lvl="0"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В отчете «Анализ горных работ» можно проанализировать и влажный и сухой вес. Маркшейдерский замер принимает к учету сухой вес.</a:t>
            </a:r>
          </a:p>
          <a:p>
            <a:pPr lvl="0"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Во всех остальных отчетах вес горной массы равен сухому весу.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5F5727-269C-4F2B-9D7C-231FE8C02CAE}"/>
              </a:ext>
            </a:extLst>
          </p:cNvPr>
          <p:cNvSpPr txBox="1"/>
          <p:nvPr/>
        </p:nvSpPr>
        <p:spPr>
          <a:xfrm>
            <a:off x="3271347" y="158463"/>
            <a:ext cx="8800490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2000" dirty="0"/>
              <a:t>Учет добычи, шихтования и переработки по сухому весу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93D81D-5833-406E-AF73-D4B436B2B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372" y="2555934"/>
            <a:ext cx="4582658" cy="3360237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5D492E1-7023-459F-9BBA-8452E9DE4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71" y="3429000"/>
            <a:ext cx="5854849" cy="3373885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15189520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3245467" y="135230"/>
            <a:ext cx="8694168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/>
              <a:t>Корректировка остатков на складах – визуализация веса и объема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3C59C0-9BE8-4AE9-AE13-BB9A242692B8}"/>
              </a:ext>
            </a:extLst>
          </p:cNvPr>
          <p:cNvSpPr/>
          <p:nvPr/>
        </p:nvSpPr>
        <p:spPr>
          <a:xfrm>
            <a:off x="627529" y="1269450"/>
            <a:ext cx="11312106" cy="532793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В документе «Акт маркшейдерского замера</a:t>
            </a:r>
            <a:r>
              <a:rPr lang="ru-RU" sz="1100" kern="0" dirty="0">
                <a:solidFill>
                  <a:srgbClr val="3A5D80"/>
                </a:solidFill>
                <a:latin typeface="Montserrat"/>
              </a:rPr>
              <a:t>» добавлены колонки с весом и объемов с автоматическим пересчетом по объемному весу</a:t>
            </a:r>
            <a:endParaRPr lang="ru-RU" sz="1100" kern="0" dirty="0">
              <a:solidFill>
                <a:srgbClr val="3A5D80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5D3E1D-3D5A-47BC-ADBA-BAA2B2846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2275500"/>
            <a:ext cx="11925300" cy="2306999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31496565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3219588" y="214059"/>
            <a:ext cx="8864498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2000" dirty="0"/>
              <a:t>Рабочий стол железнодорожного диспетчера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3C59C0-9BE8-4AE9-AE13-BB9A242692B8}"/>
              </a:ext>
            </a:extLst>
          </p:cNvPr>
          <p:cNvSpPr/>
          <p:nvPr/>
        </p:nvSpPr>
        <p:spPr>
          <a:xfrm>
            <a:off x="9944101" y="1807031"/>
            <a:ext cx="2139986" cy="3579781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>
                <a:solidFill>
                  <a:srgbClr val="3A5D80"/>
                </a:solidFill>
                <a:latin typeface="Montserrat" panose="00000500000000000000" pitchFamily="2" charset="-52"/>
              </a:rPr>
              <a:t>Новый рабочий стол позволяет: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управлять вагонами и путями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видеть общий журнал документов по движению вагонов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получать информацию по складам и разрешениям на погрузку вагонов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отслеживать время операций и статусы вагонов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Перетаскивать мышкой группы вагонов между станциями и путями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kern="0" dirty="0">
              <a:solidFill>
                <a:srgbClr val="3A5D80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F5DDE2-C91A-44FE-99CB-BE85E1AB3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14" y="1057732"/>
            <a:ext cx="9680844" cy="5586209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5672649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3219588" y="214059"/>
            <a:ext cx="8817150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2000" dirty="0">
                <a:latin typeface="Calibri"/>
              </a:rPr>
              <a:t>Создание реализации на основании отгрузки без транспорта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3C59C0-9BE8-4AE9-AE13-BB9A242692B8}"/>
              </a:ext>
            </a:extLst>
          </p:cNvPr>
          <p:cNvSpPr/>
          <p:nvPr/>
        </p:nvSpPr>
        <p:spPr>
          <a:xfrm>
            <a:off x="9460484" y="1411691"/>
            <a:ext cx="2576254" cy="1209901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Добавлено формировании реализации документа товаров и услуг на основании документа отгрузки без транспорта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B73EAD-D55B-4A7B-A2EC-9892AA789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4" y="1143285"/>
            <a:ext cx="9144000" cy="4200115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883595-424F-4EA8-9C06-4AE584E7C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190" y="3172893"/>
            <a:ext cx="6970548" cy="3765885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34005010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3219588" y="214059"/>
            <a:ext cx="8896212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2000" dirty="0">
                <a:latin typeface="Calibri"/>
              </a:rPr>
              <a:t>Доработка механизмов контроля отгрузки продукции вагонами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3C59C0-9BE8-4AE9-AE13-BB9A242692B8}"/>
              </a:ext>
            </a:extLst>
          </p:cNvPr>
          <p:cNvSpPr/>
          <p:nvPr/>
        </p:nvSpPr>
        <p:spPr>
          <a:xfrm>
            <a:off x="7897993" y="2824048"/>
            <a:ext cx="3550666" cy="1040624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lvl="0"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В способах отгрузки добавлен новый реквизит «Не контролировать лимит отгрузки». Для документов отгрузки с таким способом отгрузки контроль лимитов не производится.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E1E839-0208-498B-93CE-73A91DB01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791" y="2057571"/>
            <a:ext cx="6266667" cy="2742857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12185517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3219588" y="214059"/>
            <a:ext cx="8896212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2000" dirty="0">
                <a:latin typeface="Calibri"/>
              </a:rPr>
              <a:t>Доработка механизмов контроля отгрузки продукции вагонами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3C59C0-9BE8-4AE9-AE13-BB9A242692B8}"/>
              </a:ext>
            </a:extLst>
          </p:cNvPr>
          <p:cNvSpPr/>
          <p:nvPr/>
        </p:nvSpPr>
        <p:spPr>
          <a:xfrm>
            <a:off x="9460484" y="1411691"/>
            <a:ext cx="2576254" cy="4087612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В документ погрузки вагонов добавлен выбор документа Разрешения на отгрузку (как в документе отправки вагонов). 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Добавлено создание документа Погрузки вагонов на основании документа Разрешения на отгрузку. 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На вкладку «Вагоны» добавлена команда «Заполнить номенклатуру по Разрешению на отгрузку.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Для способов отгрузки с включенным реквизитом «Отсутствие контроля лимита»  разрешенные лимиты отгрузки не пополняются и не проверяются.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124F1D-1988-4511-93AA-4474D4EE4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62" y="1081381"/>
            <a:ext cx="9169713" cy="4561724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7046B3-C479-4D28-916C-8024DC603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780" y="3577543"/>
            <a:ext cx="6933704" cy="3150169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31568822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3219588" y="214059"/>
            <a:ext cx="8896212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2000" dirty="0">
                <a:latin typeface="Calibri"/>
              </a:rPr>
              <a:t>Доработка механизмов контроля отгрузки продукции вагонами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3C59C0-9BE8-4AE9-AE13-BB9A242692B8}"/>
              </a:ext>
            </a:extLst>
          </p:cNvPr>
          <p:cNvSpPr/>
          <p:nvPr/>
        </p:nvSpPr>
        <p:spPr>
          <a:xfrm>
            <a:off x="9658350" y="1411691"/>
            <a:ext cx="2378388" cy="1209901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lvl="0"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Для удобства загрузки данных по поступающим вагонам добавлена обработка загрузки из внешнего файла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86134B-F034-4EA4-B502-F2C4B97F9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62" y="987169"/>
            <a:ext cx="9362899" cy="3451481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1AAACC-EC11-4A0E-A1E8-F3C0205F4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13" y="4425735"/>
            <a:ext cx="11325225" cy="2145832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28659099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Прямоугольник 197">
            <a:extLst>
              <a:ext uri="{FF2B5EF4-FFF2-40B4-BE49-F238E27FC236}">
                <a16:creationId xmlns:a16="http://schemas.microsoft.com/office/drawing/2014/main" id="{A37680AD-FC7C-45DE-8B32-8EE2BD93EBF7}"/>
              </a:ext>
            </a:extLst>
          </p:cNvPr>
          <p:cNvSpPr/>
          <p:nvPr/>
        </p:nvSpPr>
        <p:spPr>
          <a:xfrm>
            <a:off x="7505701" y="0"/>
            <a:ext cx="4682482" cy="6858000"/>
          </a:xfrm>
          <a:prstGeom prst="rect">
            <a:avLst/>
          </a:prstGeom>
          <a:solidFill>
            <a:srgbClr val="304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99" name="Рисунок 198">
            <a:extLst>
              <a:ext uri="{FF2B5EF4-FFF2-40B4-BE49-F238E27FC236}">
                <a16:creationId xmlns:a16="http://schemas.microsoft.com/office/drawing/2014/main" id="{5C76A8E2-E9FE-4BF0-BD3A-7011520A8F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540" y="5470112"/>
            <a:ext cx="2925608" cy="722273"/>
          </a:xfrm>
          <a:prstGeom prst="rect">
            <a:avLst/>
          </a:prstGeom>
        </p:spPr>
      </p:pic>
      <p:grpSp>
        <p:nvGrpSpPr>
          <p:cNvPr id="116" name="Google Shape;2568;p50">
            <a:extLst>
              <a:ext uri="{FF2B5EF4-FFF2-40B4-BE49-F238E27FC236}">
                <a16:creationId xmlns:a16="http://schemas.microsoft.com/office/drawing/2014/main" id="{3F79BB57-D042-4FAB-B59E-28DC1554A04C}"/>
              </a:ext>
            </a:extLst>
          </p:cNvPr>
          <p:cNvGrpSpPr/>
          <p:nvPr/>
        </p:nvGrpSpPr>
        <p:grpSpPr>
          <a:xfrm>
            <a:off x="7985724" y="1811948"/>
            <a:ext cx="3985074" cy="2597433"/>
            <a:chOff x="2133731" y="1649046"/>
            <a:chExt cx="4876539" cy="3016882"/>
          </a:xfrm>
        </p:grpSpPr>
        <p:sp>
          <p:nvSpPr>
            <p:cNvPr id="119" name="Google Shape;2569;p50">
              <a:extLst>
                <a:ext uri="{FF2B5EF4-FFF2-40B4-BE49-F238E27FC236}">
                  <a16:creationId xmlns:a16="http://schemas.microsoft.com/office/drawing/2014/main" id="{19811672-5181-4AF4-9D1C-2863965FAB7E}"/>
                </a:ext>
              </a:extLst>
            </p:cNvPr>
            <p:cNvSpPr/>
            <p:nvPr/>
          </p:nvSpPr>
          <p:spPr>
            <a:xfrm>
              <a:off x="2321794" y="1649046"/>
              <a:ext cx="4501502" cy="2976706"/>
            </a:xfrm>
            <a:custGeom>
              <a:avLst/>
              <a:gdLst/>
              <a:ahLst/>
              <a:cxnLst/>
              <a:rect l="l" t="t" r="r" b="b"/>
              <a:pathLst>
                <a:path w="136244" h="90094" extrusionOk="0">
                  <a:moveTo>
                    <a:pt x="6324" y="0"/>
                  </a:moveTo>
                  <a:cubicBezTo>
                    <a:pt x="2838" y="0"/>
                    <a:pt x="0" y="2838"/>
                    <a:pt x="0" y="6324"/>
                  </a:cubicBezTo>
                  <a:lnTo>
                    <a:pt x="0" y="83770"/>
                  </a:lnTo>
                  <a:cubicBezTo>
                    <a:pt x="0" y="87256"/>
                    <a:pt x="2838" y="90094"/>
                    <a:pt x="6324" y="90094"/>
                  </a:cubicBezTo>
                  <a:lnTo>
                    <a:pt x="129903" y="90094"/>
                  </a:lnTo>
                  <a:cubicBezTo>
                    <a:pt x="133405" y="90094"/>
                    <a:pt x="136243" y="87256"/>
                    <a:pt x="136243" y="83770"/>
                  </a:cubicBezTo>
                  <a:lnTo>
                    <a:pt x="136243" y="6324"/>
                  </a:lnTo>
                  <a:cubicBezTo>
                    <a:pt x="136243" y="2838"/>
                    <a:pt x="133405" y="0"/>
                    <a:pt x="1299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94" name="Google Shape;2570;p50">
              <a:extLst>
                <a:ext uri="{FF2B5EF4-FFF2-40B4-BE49-F238E27FC236}">
                  <a16:creationId xmlns:a16="http://schemas.microsoft.com/office/drawing/2014/main" id="{CEF334D5-5856-4623-BE70-0F80C3A54C8F}"/>
                </a:ext>
              </a:extLst>
            </p:cNvPr>
            <p:cNvSpPr/>
            <p:nvPr/>
          </p:nvSpPr>
          <p:spPr>
            <a:xfrm>
              <a:off x="2133731" y="4405541"/>
              <a:ext cx="4876539" cy="260388"/>
            </a:xfrm>
            <a:custGeom>
              <a:avLst/>
              <a:gdLst/>
              <a:ahLst/>
              <a:cxnLst/>
              <a:rect l="l" t="t" r="r" b="b"/>
              <a:pathLst>
                <a:path w="147595" h="7881" extrusionOk="0">
                  <a:moveTo>
                    <a:pt x="1" y="0"/>
                  </a:moveTo>
                  <a:lnTo>
                    <a:pt x="1" y="146"/>
                  </a:lnTo>
                  <a:cubicBezTo>
                    <a:pt x="1" y="4427"/>
                    <a:pt x="3454" y="7881"/>
                    <a:pt x="7735" y="7881"/>
                  </a:cubicBezTo>
                  <a:lnTo>
                    <a:pt x="139859" y="7881"/>
                  </a:lnTo>
                  <a:cubicBezTo>
                    <a:pt x="144140" y="7881"/>
                    <a:pt x="147594" y="4427"/>
                    <a:pt x="147594" y="146"/>
                  </a:cubicBezTo>
                  <a:lnTo>
                    <a:pt x="14759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95" name="Google Shape;2571;p50">
              <a:extLst>
                <a:ext uri="{FF2B5EF4-FFF2-40B4-BE49-F238E27FC236}">
                  <a16:creationId xmlns:a16="http://schemas.microsoft.com/office/drawing/2014/main" id="{E3F81FA8-400E-4A57-A689-B44B7B41AB72}"/>
                </a:ext>
              </a:extLst>
            </p:cNvPr>
            <p:cNvSpPr/>
            <p:nvPr/>
          </p:nvSpPr>
          <p:spPr>
            <a:xfrm>
              <a:off x="4128917" y="4405541"/>
              <a:ext cx="968138" cy="96444"/>
            </a:xfrm>
            <a:custGeom>
              <a:avLst/>
              <a:gdLst/>
              <a:ahLst/>
              <a:cxnLst/>
              <a:rect l="l" t="t" r="r" b="b"/>
              <a:pathLst>
                <a:path w="29302" h="2919" extrusionOk="0">
                  <a:moveTo>
                    <a:pt x="0" y="0"/>
                  </a:moveTo>
                  <a:lnTo>
                    <a:pt x="1833" y="2919"/>
                  </a:lnTo>
                  <a:lnTo>
                    <a:pt x="27599" y="2919"/>
                  </a:lnTo>
                  <a:lnTo>
                    <a:pt x="29302" y="0"/>
                  </a:lnTo>
                  <a:close/>
                </a:path>
              </a:pathLst>
            </a:custGeom>
            <a:solidFill>
              <a:srgbClr val="3049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96" name="Google Shape;2572;p50">
              <a:extLst>
                <a:ext uri="{FF2B5EF4-FFF2-40B4-BE49-F238E27FC236}">
                  <a16:creationId xmlns:a16="http://schemas.microsoft.com/office/drawing/2014/main" id="{640C7079-1EBE-4391-B8F4-C92F3A961E23}"/>
                </a:ext>
              </a:extLst>
            </p:cNvPr>
            <p:cNvSpPr/>
            <p:nvPr/>
          </p:nvSpPr>
          <p:spPr>
            <a:xfrm>
              <a:off x="2321794" y="4407688"/>
              <a:ext cx="4501502" cy="14472"/>
            </a:xfrm>
            <a:custGeom>
              <a:avLst/>
              <a:gdLst/>
              <a:ahLst/>
              <a:cxnLst/>
              <a:rect l="l" t="t" r="r" b="b"/>
              <a:pathLst>
                <a:path w="136244" h="438" extrusionOk="0">
                  <a:moveTo>
                    <a:pt x="0" y="0"/>
                  </a:moveTo>
                  <a:lnTo>
                    <a:pt x="0" y="438"/>
                  </a:lnTo>
                  <a:lnTo>
                    <a:pt x="136243" y="438"/>
                  </a:lnTo>
                  <a:lnTo>
                    <a:pt x="136243" y="0"/>
                  </a:lnTo>
                  <a:close/>
                </a:path>
              </a:pathLst>
            </a:custGeom>
            <a:solidFill>
              <a:srgbClr val="3049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8A808B-0BE8-419C-9B18-DA3E0F199E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62" t="1015" r="7662" b="274"/>
          <a:stretch/>
        </p:blipFill>
        <p:spPr>
          <a:xfrm>
            <a:off x="8297935" y="2012345"/>
            <a:ext cx="3373473" cy="2007091"/>
          </a:xfrm>
          <a:prstGeom prst="rect">
            <a:avLst/>
          </a:prstGeom>
        </p:spPr>
      </p:pic>
      <p:sp>
        <p:nvSpPr>
          <p:cNvPr id="206" name="TextBox 205">
            <a:extLst>
              <a:ext uri="{FF2B5EF4-FFF2-40B4-BE49-F238E27FC236}">
                <a16:creationId xmlns:a16="http://schemas.microsoft.com/office/drawing/2014/main" id="{39D4368C-C994-42FB-9659-614D37489C2E}"/>
              </a:ext>
            </a:extLst>
          </p:cNvPr>
          <p:cNvSpPr txBox="1"/>
          <p:nvPr/>
        </p:nvSpPr>
        <p:spPr>
          <a:xfrm>
            <a:off x="8155244" y="854535"/>
            <a:ext cx="34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1с-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mining.ru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207" name="Google Shape;3977;p60">
            <a:extLst>
              <a:ext uri="{FF2B5EF4-FFF2-40B4-BE49-F238E27FC236}">
                <a16:creationId xmlns:a16="http://schemas.microsoft.com/office/drawing/2014/main" id="{30E588E1-2514-42D8-AF2F-8854C9A27407}"/>
              </a:ext>
            </a:extLst>
          </p:cNvPr>
          <p:cNvGrpSpPr/>
          <p:nvPr/>
        </p:nvGrpSpPr>
        <p:grpSpPr>
          <a:xfrm>
            <a:off x="157390" y="406118"/>
            <a:ext cx="6892892" cy="6451882"/>
            <a:chOff x="6636943" y="2757805"/>
            <a:chExt cx="1807364" cy="1691727"/>
          </a:xfrm>
        </p:grpSpPr>
        <p:sp>
          <p:nvSpPr>
            <p:cNvPr id="208" name="Google Shape;3978;p60">
              <a:extLst>
                <a:ext uri="{FF2B5EF4-FFF2-40B4-BE49-F238E27FC236}">
                  <a16:creationId xmlns:a16="http://schemas.microsoft.com/office/drawing/2014/main" id="{085DE080-9E2F-4093-9C96-13CF49F9371B}"/>
                </a:ext>
              </a:extLst>
            </p:cNvPr>
            <p:cNvSpPr/>
            <p:nvPr/>
          </p:nvSpPr>
          <p:spPr>
            <a:xfrm>
              <a:off x="6653545" y="4336491"/>
              <a:ext cx="52498" cy="103906"/>
            </a:xfrm>
            <a:custGeom>
              <a:avLst/>
              <a:gdLst/>
              <a:ahLst/>
              <a:cxnLst/>
              <a:rect l="l" t="t" r="r" b="b"/>
              <a:pathLst>
                <a:path w="1638" h="3242" extrusionOk="0">
                  <a:moveTo>
                    <a:pt x="0" y="0"/>
                  </a:moveTo>
                  <a:lnTo>
                    <a:pt x="0" y="3242"/>
                  </a:lnTo>
                  <a:lnTo>
                    <a:pt x="752" y="3242"/>
                  </a:lnTo>
                  <a:cubicBezTo>
                    <a:pt x="702" y="2908"/>
                    <a:pt x="702" y="2557"/>
                    <a:pt x="752" y="2206"/>
                  </a:cubicBezTo>
                  <a:cubicBezTo>
                    <a:pt x="819" y="1822"/>
                    <a:pt x="1637" y="836"/>
                    <a:pt x="16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09" name="Google Shape;3979;p60">
              <a:extLst>
                <a:ext uri="{FF2B5EF4-FFF2-40B4-BE49-F238E27FC236}">
                  <a16:creationId xmlns:a16="http://schemas.microsoft.com/office/drawing/2014/main" id="{80E9D42E-6153-4AD1-97C5-D212BAEB1854}"/>
                </a:ext>
              </a:extLst>
            </p:cNvPr>
            <p:cNvSpPr/>
            <p:nvPr/>
          </p:nvSpPr>
          <p:spPr>
            <a:xfrm>
              <a:off x="6845781" y="4336491"/>
              <a:ext cx="51985" cy="103906"/>
            </a:xfrm>
            <a:custGeom>
              <a:avLst/>
              <a:gdLst/>
              <a:ahLst/>
              <a:cxnLst/>
              <a:rect l="l" t="t" r="r" b="b"/>
              <a:pathLst>
                <a:path w="1622" h="3242" extrusionOk="0">
                  <a:moveTo>
                    <a:pt x="0" y="0"/>
                  </a:moveTo>
                  <a:lnTo>
                    <a:pt x="0" y="3242"/>
                  </a:lnTo>
                  <a:lnTo>
                    <a:pt x="736" y="3242"/>
                  </a:lnTo>
                  <a:cubicBezTo>
                    <a:pt x="702" y="2908"/>
                    <a:pt x="702" y="2557"/>
                    <a:pt x="736" y="2206"/>
                  </a:cubicBezTo>
                  <a:cubicBezTo>
                    <a:pt x="819" y="1822"/>
                    <a:pt x="1621" y="836"/>
                    <a:pt x="16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10" name="Google Shape;3980;p60">
              <a:extLst>
                <a:ext uri="{FF2B5EF4-FFF2-40B4-BE49-F238E27FC236}">
                  <a16:creationId xmlns:a16="http://schemas.microsoft.com/office/drawing/2014/main" id="{1B9EF503-BC44-49BE-8A14-29ADAFD850BF}"/>
                </a:ext>
              </a:extLst>
            </p:cNvPr>
            <p:cNvSpPr/>
            <p:nvPr/>
          </p:nvSpPr>
          <p:spPr>
            <a:xfrm>
              <a:off x="6981256" y="4336491"/>
              <a:ext cx="52530" cy="103906"/>
            </a:xfrm>
            <a:custGeom>
              <a:avLst/>
              <a:gdLst/>
              <a:ahLst/>
              <a:cxnLst/>
              <a:rect l="l" t="t" r="r" b="b"/>
              <a:pathLst>
                <a:path w="1639" h="3242" extrusionOk="0">
                  <a:moveTo>
                    <a:pt x="17" y="0"/>
                  </a:moveTo>
                  <a:cubicBezTo>
                    <a:pt x="1" y="836"/>
                    <a:pt x="819" y="1822"/>
                    <a:pt x="886" y="2206"/>
                  </a:cubicBezTo>
                  <a:cubicBezTo>
                    <a:pt x="920" y="2557"/>
                    <a:pt x="920" y="2908"/>
                    <a:pt x="886" y="3242"/>
                  </a:cubicBezTo>
                  <a:lnTo>
                    <a:pt x="1638" y="3242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11" name="Google Shape;3981;p60">
              <a:extLst>
                <a:ext uri="{FF2B5EF4-FFF2-40B4-BE49-F238E27FC236}">
                  <a16:creationId xmlns:a16="http://schemas.microsoft.com/office/drawing/2014/main" id="{F53101F3-8BA4-436C-91B4-4569DB6ED38F}"/>
                </a:ext>
              </a:extLst>
            </p:cNvPr>
            <p:cNvSpPr/>
            <p:nvPr/>
          </p:nvSpPr>
          <p:spPr>
            <a:xfrm>
              <a:off x="7147820" y="4336491"/>
              <a:ext cx="52498" cy="103906"/>
            </a:xfrm>
            <a:custGeom>
              <a:avLst/>
              <a:gdLst/>
              <a:ahLst/>
              <a:cxnLst/>
              <a:rect l="l" t="t" r="r" b="b"/>
              <a:pathLst>
                <a:path w="1638" h="3242" extrusionOk="0">
                  <a:moveTo>
                    <a:pt x="17" y="0"/>
                  </a:moveTo>
                  <a:cubicBezTo>
                    <a:pt x="0" y="836"/>
                    <a:pt x="802" y="1822"/>
                    <a:pt x="886" y="2206"/>
                  </a:cubicBezTo>
                  <a:cubicBezTo>
                    <a:pt x="919" y="2557"/>
                    <a:pt x="919" y="2908"/>
                    <a:pt x="886" y="3242"/>
                  </a:cubicBezTo>
                  <a:lnTo>
                    <a:pt x="1637" y="3242"/>
                  </a:lnTo>
                  <a:lnTo>
                    <a:pt x="16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12" name="Google Shape;3982;p60">
              <a:extLst>
                <a:ext uri="{FF2B5EF4-FFF2-40B4-BE49-F238E27FC236}">
                  <a16:creationId xmlns:a16="http://schemas.microsoft.com/office/drawing/2014/main" id="{50235B0F-E8E7-4770-A0AE-94307FFCB260}"/>
                </a:ext>
              </a:extLst>
            </p:cNvPr>
            <p:cNvSpPr/>
            <p:nvPr/>
          </p:nvSpPr>
          <p:spPr>
            <a:xfrm>
              <a:off x="6636943" y="3822922"/>
              <a:ext cx="575682" cy="516806"/>
            </a:xfrm>
            <a:custGeom>
              <a:avLst/>
              <a:gdLst/>
              <a:ahLst/>
              <a:cxnLst/>
              <a:rect l="l" t="t" r="r" b="b"/>
              <a:pathLst>
                <a:path w="17962" h="16125" extrusionOk="0">
                  <a:moveTo>
                    <a:pt x="0" y="1"/>
                  </a:moveTo>
                  <a:lnTo>
                    <a:pt x="0" y="16125"/>
                  </a:lnTo>
                  <a:lnTo>
                    <a:pt x="17962" y="16125"/>
                  </a:lnTo>
                  <a:lnTo>
                    <a:pt x="1796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13" name="Google Shape;3983;p60">
              <a:extLst>
                <a:ext uri="{FF2B5EF4-FFF2-40B4-BE49-F238E27FC236}">
                  <a16:creationId xmlns:a16="http://schemas.microsoft.com/office/drawing/2014/main" id="{E47FB07B-E737-40B1-AEE7-F0AD62D744BB}"/>
                </a:ext>
              </a:extLst>
            </p:cNvPr>
            <p:cNvSpPr/>
            <p:nvPr/>
          </p:nvSpPr>
          <p:spPr>
            <a:xfrm>
              <a:off x="7057824" y="3822922"/>
              <a:ext cx="154801" cy="516806"/>
            </a:xfrm>
            <a:custGeom>
              <a:avLst/>
              <a:gdLst/>
              <a:ahLst/>
              <a:cxnLst/>
              <a:rect l="l" t="t" r="r" b="b"/>
              <a:pathLst>
                <a:path w="4830" h="16125" extrusionOk="0">
                  <a:moveTo>
                    <a:pt x="1" y="1"/>
                  </a:moveTo>
                  <a:lnTo>
                    <a:pt x="135" y="16125"/>
                  </a:lnTo>
                  <a:lnTo>
                    <a:pt x="4830" y="16125"/>
                  </a:lnTo>
                  <a:lnTo>
                    <a:pt x="48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14" name="Google Shape;3984;p60">
              <a:extLst>
                <a:ext uri="{FF2B5EF4-FFF2-40B4-BE49-F238E27FC236}">
                  <a16:creationId xmlns:a16="http://schemas.microsoft.com/office/drawing/2014/main" id="{17F632E1-83BA-4D26-ADD8-88FC982F4C0B}"/>
                </a:ext>
              </a:extLst>
            </p:cNvPr>
            <p:cNvSpPr/>
            <p:nvPr/>
          </p:nvSpPr>
          <p:spPr>
            <a:xfrm>
              <a:off x="6663160" y="3860966"/>
              <a:ext cx="369537" cy="131213"/>
            </a:xfrm>
            <a:custGeom>
              <a:avLst/>
              <a:gdLst/>
              <a:ahLst/>
              <a:cxnLst/>
              <a:rect l="l" t="t" r="r" b="b"/>
              <a:pathLst>
                <a:path w="11530" h="4094" extrusionOk="0">
                  <a:moveTo>
                    <a:pt x="1" y="0"/>
                  </a:moveTo>
                  <a:lnTo>
                    <a:pt x="1" y="4094"/>
                  </a:lnTo>
                  <a:lnTo>
                    <a:pt x="11530" y="4094"/>
                  </a:lnTo>
                  <a:lnTo>
                    <a:pt x="115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15" name="Google Shape;3985;p60">
              <a:extLst>
                <a:ext uri="{FF2B5EF4-FFF2-40B4-BE49-F238E27FC236}">
                  <a16:creationId xmlns:a16="http://schemas.microsoft.com/office/drawing/2014/main" id="{5CFD0CC6-2CAC-4FBB-9157-1EAA1FA50C47}"/>
                </a:ext>
              </a:extLst>
            </p:cNvPr>
            <p:cNvSpPr/>
            <p:nvPr/>
          </p:nvSpPr>
          <p:spPr>
            <a:xfrm>
              <a:off x="6663160" y="4018395"/>
              <a:ext cx="369537" cy="131758"/>
            </a:xfrm>
            <a:custGeom>
              <a:avLst/>
              <a:gdLst/>
              <a:ahLst/>
              <a:cxnLst/>
              <a:rect l="l" t="t" r="r" b="b"/>
              <a:pathLst>
                <a:path w="11530" h="4111" extrusionOk="0">
                  <a:moveTo>
                    <a:pt x="1" y="0"/>
                  </a:moveTo>
                  <a:lnTo>
                    <a:pt x="1" y="4111"/>
                  </a:lnTo>
                  <a:lnTo>
                    <a:pt x="11530" y="4111"/>
                  </a:lnTo>
                  <a:lnTo>
                    <a:pt x="115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16" name="Google Shape;3986;p60">
              <a:extLst>
                <a:ext uri="{FF2B5EF4-FFF2-40B4-BE49-F238E27FC236}">
                  <a16:creationId xmlns:a16="http://schemas.microsoft.com/office/drawing/2014/main" id="{658EC234-C267-41D6-B0D7-17646EADE2CF}"/>
                </a:ext>
              </a:extLst>
            </p:cNvPr>
            <p:cNvSpPr/>
            <p:nvPr/>
          </p:nvSpPr>
          <p:spPr>
            <a:xfrm>
              <a:off x="6663160" y="4176370"/>
              <a:ext cx="369537" cy="131758"/>
            </a:xfrm>
            <a:custGeom>
              <a:avLst/>
              <a:gdLst/>
              <a:ahLst/>
              <a:cxnLst/>
              <a:rect l="l" t="t" r="r" b="b"/>
              <a:pathLst>
                <a:path w="11530" h="4111" extrusionOk="0">
                  <a:moveTo>
                    <a:pt x="1" y="0"/>
                  </a:moveTo>
                  <a:lnTo>
                    <a:pt x="1" y="4111"/>
                  </a:lnTo>
                  <a:lnTo>
                    <a:pt x="11530" y="4111"/>
                  </a:lnTo>
                  <a:lnTo>
                    <a:pt x="115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17" name="Google Shape;3987;p60">
              <a:extLst>
                <a:ext uri="{FF2B5EF4-FFF2-40B4-BE49-F238E27FC236}">
                  <a16:creationId xmlns:a16="http://schemas.microsoft.com/office/drawing/2014/main" id="{8435BE9C-E95E-4FD9-85DA-F01AA9B94C42}"/>
                </a:ext>
              </a:extLst>
            </p:cNvPr>
            <p:cNvSpPr/>
            <p:nvPr/>
          </p:nvSpPr>
          <p:spPr>
            <a:xfrm>
              <a:off x="6788476" y="3674050"/>
              <a:ext cx="221209" cy="148392"/>
            </a:xfrm>
            <a:custGeom>
              <a:avLst/>
              <a:gdLst/>
              <a:ahLst/>
              <a:cxnLst/>
              <a:rect l="l" t="t" r="r" b="b"/>
              <a:pathLst>
                <a:path w="6902" h="4630" extrusionOk="0">
                  <a:moveTo>
                    <a:pt x="502" y="1"/>
                  </a:moveTo>
                  <a:lnTo>
                    <a:pt x="1" y="4629"/>
                  </a:lnTo>
                  <a:lnTo>
                    <a:pt x="6383" y="4629"/>
                  </a:lnTo>
                  <a:lnTo>
                    <a:pt x="69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18" name="Google Shape;3988;p60">
              <a:extLst>
                <a:ext uri="{FF2B5EF4-FFF2-40B4-BE49-F238E27FC236}">
                  <a16:creationId xmlns:a16="http://schemas.microsoft.com/office/drawing/2014/main" id="{C83D74D6-F971-4DAD-B2C4-705033D587FE}"/>
                </a:ext>
              </a:extLst>
            </p:cNvPr>
            <p:cNvSpPr/>
            <p:nvPr/>
          </p:nvSpPr>
          <p:spPr>
            <a:xfrm>
              <a:off x="6797578" y="3684787"/>
              <a:ext cx="199255" cy="129610"/>
            </a:xfrm>
            <a:custGeom>
              <a:avLst/>
              <a:gdLst/>
              <a:ahLst/>
              <a:cxnLst/>
              <a:rect l="l" t="t" r="r" b="b"/>
              <a:pathLst>
                <a:path w="6217" h="4044" extrusionOk="0">
                  <a:moveTo>
                    <a:pt x="485" y="0"/>
                  </a:moveTo>
                  <a:lnTo>
                    <a:pt x="1" y="4043"/>
                  </a:lnTo>
                  <a:lnTo>
                    <a:pt x="5748" y="4043"/>
                  </a:lnTo>
                  <a:lnTo>
                    <a:pt x="62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19" name="Google Shape;3989;p60">
              <a:extLst>
                <a:ext uri="{FF2B5EF4-FFF2-40B4-BE49-F238E27FC236}">
                  <a16:creationId xmlns:a16="http://schemas.microsoft.com/office/drawing/2014/main" id="{29B970E8-DFF8-46F0-9D96-88639199AF97}"/>
                </a:ext>
              </a:extLst>
            </p:cNvPr>
            <p:cNvSpPr/>
            <p:nvPr/>
          </p:nvSpPr>
          <p:spPr>
            <a:xfrm>
              <a:off x="6834531" y="3706741"/>
              <a:ext cx="122143" cy="85702"/>
            </a:xfrm>
            <a:custGeom>
              <a:avLst/>
              <a:gdLst/>
              <a:ahLst/>
              <a:cxnLst/>
              <a:rect l="l" t="t" r="r" b="b"/>
              <a:pathLst>
                <a:path w="3811" h="2674" extrusionOk="0">
                  <a:moveTo>
                    <a:pt x="301" y="0"/>
                  </a:moveTo>
                  <a:lnTo>
                    <a:pt x="1" y="2673"/>
                  </a:lnTo>
                  <a:lnTo>
                    <a:pt x="3626" y="2673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20" name="Google Shape;3990;p60">
              <a:extLst>
                <a:ext uri="{FF2B5EF4-FFF2-40B4-BE49-F238E27FC236}">
                  <a16:creationId xmlns:a16="http://schemas.microsoft.com/office/drawing/2014/main" id="{7FB239BF-38BE-4AAD-B460-DE3062A79CC6}"/>
                </a:ext>
              </a:extLst>
            </p:cNvPr>
            <p:cNvSpPr/>
            <p:nvPr/>
          </p:nvSpPr>
          <p:spPr>
            <a:xfrm>
              <a:off x="6993051" y="3737797"/>
              <a:ext cx="51953" cy="85157"/>
            </a:xfrm>
            <a:custGeom>
              <a:avLst/>
              <a:gdLst/>
              <a:ahLst/>
              <a:cxnLst/>
              <a:rect l="l" t="t" r="r" b="b"/>
              <a:pathLst>
                <a:path w="1621" h="2657" extrusionOk="0">
                  <a:moveTo>
                    <a:pt x="301" y="0"/>
                  </a:moveTo>
                  <a:lnTo>
                    <a:pt x="0" y="2640"/>
                  </a:lnTo>
                  <a:lnTo>
                    <a:pt x="1621" y="2657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21" name="Google Shape;3991;p60">
              <a:extLst>
                <a:ext uri="{FF2B5EF4-FFF2-40B4-BE49-F238E27FC236}">
                  <a16:creationId xmlns:a16="http://schemas.microsoft.com/office/drawing/2014/main" id="{D000023C-456E-4ADD-863B-33253BA7ADE5}"/>
                </a:ext>
              </a:extLst>
            </p:cNvPr>
            <p:cNvSpPr/>
            <p:nvPr/>
          </p:nvSpPr>
          <p:spPr>
            <a:xfrm>
              <a:off x="6829724" y="3919873"/>
              <a:ext cx="31601" cy="27082"/>
            </a:xfrm>
            <a:custGeom>
              <a:avLst/>
              <a:gdLst/>
              <a:ahLst/>
              <a:cxnLst/>
              <a:rect l="l" t="t" r="r" b="b"/>
              <a:pathLst>
                <a:path w="986" h="845" extrusionOk="0">
                  <a:moveTo>
                    <a:pt x="568" y="0"/>
                  </a:moveTo>
                  <a:cubicBezTo>
                    <a:pt x="184" y="0"/>
                    <a:pt x="0" y="451"/>
                    <a:pt x="267" y="719"/>
                  </a:cubicBezTo>
                  <a:cubicBezTo>
                    <a:pt x="355" y="806"/>
                    <a:pt x="461" y="845"/>
                    <a:pt x="565" y="845"/>
                  </a:cubicBezTo>
                  <a:cubicBezTo>
                    <a:pt x="781" y="845"/>
                    <a:pt x="986" y="677"/>
                    <a:pt x="986" y="418"/>
                  </a:cubicBezTo>
                  <a:cubicBezTo>
                    <a:pt x="986" y="184"/>
                    <a:pt x="802" y="0"/>
                    <a:pt x="5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22" name="Google Shape;3992;p60">
              <a:extLst>
                <a:ext uri="{FF2B5EF4-FFF2-40B4-BE49-F238E27FC236}">
                  <a16:creationId xmlns:a16="http://schemas.microsoft.com/office/drawing/2014/main" id="{74027E17-D134-4B55-8983-380FC3DB5587}"/>
                </a:ext>
              </a:extLst>
            </p:cNvPr>
            <p:cNvSpPr/>
            <p:nvPr/>
          </p:nvSpPr>
          <p:spPr>
            <a:xfrm>
              <a:off x="6829724" y="4079450"/>
              <a:ext cx="31601" cy="26986"/>
            </a:xfrm>
            <a:custGeom>
              <a:avLst/>
              <a:gdLst/>
              <a:ahLst/>
              <a:cxnLst/>
              <a:rect l="l" t="t" r="r" b="b"/>
              <a:pathLst>
                <a:path w="986" h="842" extrusionOk="0">
                  <a:moveTo>
                    <a:pt x="568" y="0"/>
                  </a:moveTo>
                  <a:cubicBezTo>
                    <a:pt x="184" y="0"/>
                    <a:pt x="0" y="451"/>
                    <a:pt x="267" y="719"/>
                  </a:cubicBezTo>
                  <a:cubicBezTo>
                    <a:pt x="353" y="804"/>
                    <a:pt x="456" y="841"/>
                    <a:pt x="558" y="841"/>
                  </a:cubicBezTo>
                  <a:cubicBezTo>
                    <a:pt x="776" y="841"/>
                    <a:pt x="986" y="669"/>
                    <a:pt x="986" y="418"/>
                  </a:cubicBezTo>
                  <a:cubicBezTo>
                    <a:pt x="986" y="184"/>
                    <a:pt x="802" y="0"/>
                    <a:pt x="5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23" name="Google Shape;3993;p60">
              <a:extLst>
                <a:ext uri="{FF2B5EF4-FFF2-40B4-BE49-F238E27FC236}">
                  <a16:creationId xmlns:a16="http://schemas.microsoft.com/office/drawing/2014/main" id="{7C86041E-0D46-4D74-ABD7-B1CF2C4790A6}"/>
                </a:ext>
              </a:extLst>
            </p:cNvPr>
            <p:cNvSpPr/>
            <p:nvPr/>
          </p:nvSpPr>
          <p:spPr>
            <a:xfrm>
              <a:off x="6829724" y="4238483"/>
              <a:ext cx="31601" cy="27114"/>
            </a:xfrm>
            <a:custGeom>
              <a:avLst/>
              <a:gdLst/>
              <a:ahLst/>
              <a:cxnLst/>
              <a:rect l="l" t="t" r="r" b="b"/>
              <a:pathLst>
                <a:path w="986" h="846" extrusionOk="0">
                  <a:moveTo>
                    <a:pt x="568" y="1"/>
                  </a:moveTo>
                  <a:cubicBezTo>
                    <a:pt x="184" y="1"/>
                    <a:pt x="0" y="452"/>
                    <a:pt x="267" y="719"/>
                  </a:cubicBezTo>
                  <a:cubicBezTo>
                    <a:pt x="355" y="806"/>
                    <a:pt x="461" y="845"/>
                    <a:pt x="565" y="845"/>
                  </a:cubicBezTo>
                  <a:cubicBezTo>
                    <a:pt x="781" y="845"/>
                    <a:pt x="986" y="677"/>
                    <a:pt x="986" y="418"/>
                  </a:cubicBezTo>
                  <a:cubicBezTo>
                    <a:pt x="986" y="184"/>
                    <a:pt x="802" y="1"/>
                    <a:pt x="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24" name="Google Shape;3994;p60">
              <a:extLst>
                <a:ext uri="{FF2B5EF4-FFF2-40B4-BE49-F238E27FC236}">
                  <a16:creationId xmlns:a16="http://schemas.microsoft.com/office/drawing/2014/main" id="{BE511463-AFE2-4559-A72F-7C9282D0EEA3}"/>
                </a:ext>
              </a:extLst>
            </p:cNvPr>
            <p:cNvSpPr/>
            <p:nvPr/>
          </p:nvSpPr>
          <p:spPr>
            <a:xfrm>
              <a:off x="6705466" y="2979494"/>
              <a:ext cx="335820" cy="426297"/>
            </a:xfrm>
            <a:custGeom>
              <a:avLst/>
              <a:gdLst/>
              <a:ahLst/>
              <a:cxnLst/>
              <a:rect l="l" t="t" r="r" b="b"/>
              <a:pathLst>
                <a:path w="10478" h="13301" extrusionOk="0">
                  <a:moveTo>
                    <a:pt x="1" y="1"/>
                  </a:moveTo>
                  <a:lnTo>
                    <a:pt x="285" y="13267"/>
                  </a:lnTo>
                  <a:lnTo>
                    <a:pt x="10477" y="13301"/>
                  </a:lnTo>
                  <a:lnTo>
                    <a:pt x="10193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25" name="Google Shape;3995;p60">
              <a:extLst>
                <a:ext uri="{FF2B5EF4-FFF2-40B4-BE49-F238E27FC236}">
                  <a16:creationId xmlns:a16="http://schemas.microsoft.com/office/drawing/2014/main" id="{E928686F-2EC5-4D3B-B780-9BC0A73157E3}"/>
                </a:ext>
              </a:extLst>
            </p:cNvPr>
            <p:cNvSpPr/>
            <p:nvPr/>
          </p:nvSpPr>
          <p:spPr>
            <a:xfrm>
              <a:off x="6725273" y="2993981"/>
              <a:ext cx="294027" cy="389343"/>
            </a:xfrm>
            <a:custGeom>
              <a:avLst/>
              <a:gdLst/>
              <a:ahLst/>
              <a:cxnLst/>
              <a:rect l="l" t="t" r="r" b="b"/>
              <a:pathLst>
                <a:path w="9174" h="12148" extrusionOk="0">
                  <a:moveTo>
                    <a:pt x="1" y="0"/>
                  </a:moveTo>
                  <a:lnTo>
                    <a:pt x="252" y="12030"/>
                  </a:lnTo>
                  <a:lnTo>
                    <a:pt x="9174" y="12147"/>
                  </a:lnTo>
                  <a:lnTo>
                    <a:pt x="8907" y="2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26" name="Google Shape;3996;p60">
              <a:extLst>
                <a:ext uri="{FF2B5EF4-FFF2-40B4-BE49-F238E27FC236}">
                  <a16:creationId xmlns:a16="http://schemas.microsoft.com/office/drawing/2014/main" id="{D285865F-4E15-4B1B-98CF-4E89ED803638}"/>
                </a:ext>
              </a:extLst>
            </p:cNvPr>
            <p:cNvSpPr/>
            <p:nvPr/>
          </p:nvSpPr>
          <p:spPr>
            <a:xfrm>
              <a:off x="6772419" y="3056094"/>
              <a:ext cx="195473" cy="269380"/>
            </a:xfrm>
            <a:custGeom>
              <a:avLst/>
              <a:gdLst/>
              <a:ahLst/>
              <a:cxnLst/>
              <a:rect l="l" t="t" r="r" b="b"/>
              <a:pathLst>
                <a:path w="6099" h="8405" extrusionOk="0">
                  <a:moveTo>
                    <a:pt x="0" y="0"/>
                  </a:moveTo>
                  <a:lnTo>
                    <a:pt x="184" y="8405"/>
                  </a:lnTo>
                  <a:lnTo>
                    <a:pt x="6099" y="8288"/>
                  </a:lnTo>
                  <a:lnTo>
                    <a:pt x="5915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27" name="Google Shape;3997;p60">
              <a:extLst>
                <a:ext uri="{FF2B5EF4-FFF2-40B4-BE49-F238E27FC236}">
                  <a16:creationId xmlns:a16="http://schemas.microsoft.com/office/drawing/2014/main" id="{7A8A2C74-005D-48E4-BA19-C96240CCF400}"/>
                </a:ext>
              </a:extLst>
            </p:cNvPr>
            <p:cNvSpPr/>
            <p:nvPr/>
          </p:nvSpPr>
          <p:spPr>
            <a:xfrm>
              <a:off x="6772419" y="3056094"/>
              <a:ext cx="192268" cy="269380"/>
            </a:xfrm>
            <a:custGeom>
              <a:avLst/>
              <a:gdLst/>
              <a:ahLst/>
              <a:cxnLst/>
              <a:rect l="l" t="t" r="r" b="b"/>
              <a:pathLst>
                <a:path w="5999" h="8405" extrusionOk="0">
                  <a:moveTo>
                    <a:pt x="0" y="0"/>
                  </a:moveTo>
                  <a:lnTo>
                    <a:pt x="184" y="8405"/>
                  </a:lnTo>
                  <a:lnTo>
                    <a:pt x="5999" y="3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28" name="Google Shape;3998;p60">
              <a:extLst>
                <a:ext uri="{FF2B5EF4-FFF2-40B4-BE49-F238E27FC236}">
                  <a16:creationId xmlns:a16="http://schemas.microsoft.com/office/drawing/2014/main" id="{911ADDE5-38F7-4420-AF53-21195434EF9E}"/>
                </a:ext>
              </a:extLst>
            </p:cNvPr>
            <p:cNvSpPr/>
            <p:nvPr/>
          </p:nvSpPr>
          <p:spPr>
            <a:xfrm>
              <a:off x="8150280" y="2757805"/>
              <a:ext cx="294027" cy="374344"/>
            </a:xfrm>
            <a:custGeom>
              <a:avLst/>
              <a:gdLst/>
              <a:ahLst/>
              <a:cxnLst/>
              <a:rect l="l" t="t" r="r" b="b"/>
              <a:pathLst>
                <a:path w="9174" h="11680" extrusionOk="0">
                  <a:moveTo>
                    <a:pt x="0" y="1"/>
                  </a:moveTo>
                  <a:lnTo>
                    <a:pt x="234" y="11646"/>
                  </a:lnTo>
                  <a:lnTo>
                    <a:pt x="9173" y="11680"/>
                  </a:lnTo>
                  <a:lnTo>
                    <a:pt x="9173" y="11680"/>
                  </a:lnTo>
                  <a:lnTo>
                    <a:pt x="8923" y="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29" name="Google Shape;3999;p60">
              <a:extLst>
                <a:ext uri="{FF2B5EF4-FFF2-40B4-BE49-F238E27FC236}">
                  <a16:creationId xmlns:a16="http://schemas.microsoft.com/office/drawing/2014/main" id="{7EEEEF7D-78DC-4FEF-83EC-B5F6B552E347}"/>
                </a:ext>
              </a:extLst>
            </p:cNvPr>
            <p:cNvSpPr/>
            <p:nvPr/>
          </p:nvSpPr>
          <p:spPr>
            <a:xfrm>
              <a:off x="8167427" y="2770657"/>
              <a:ext cx="257586" cy="341685"/>
            </a:xfrm>
            <a:custGeom>
              <a:avLst/>
              <a:gdLst/>
              <a:ahLst/>
              <a:cxnLst/>
              <a:rect l="l" t="t" r="r" b="b"/>
              <a:pathLst>
                <a:path w="8037" h="10661" extrusionOk="0">
                  <a:moveTo>
                    <a:pt x="0" y="1"/>
                  </a:moveTo>
                  <a:lnTo>
                    <a:pt x="217" y="10560"/>
                  </a:lnTo>
                  <a:lnTo>
                    <a:pt x="8037" y="10661"/>
                  </a:lnTo>
                  <a:lnTo>
                    <a:pt x="7820" y="2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30" name="Google Shape;4000;p60">
              <a:extLst>
                <a:ext uri="{FF2B5EF4-FFF2-40B4-BE49-F238E27FC236}">
                  <a16:creationId xmlns:a16="http://schemas.microsoft.com/office/drawing/2014/main" id="{6991BC0F-4310-45E8-B810-9BD3EEB12A3B}"/>
                </a:ext>
              </a:extLst>
            </p:cNvPr>
            <p:cNvSpPr/>
            <p:nvPr/>
          </p:nvSpPr>
          <p:spPr>
            <a:xfrm>
              <a:off x="8208643" y="2825270"/>
              <a:ext cx="171403" cy="236753"/>
            </a:xfrm>
            <a:custGeom>
              <a:avLst/>
              <a:gdLst/>
              <a:ahLst/>
              <a:cxnLst/>
              <a:rect l="l" t="t" r="r" b="b"/>
              <a:pathLst>
                <a:path w="5348" h="7387" extrusionOk="0">
                  <a:moveTo>
                    <a:pt x="1" y="1"/>
                  </a:moveTo>
                  <a:lnTo>
                    <a:pt x="168" y="7386"/>
                  </a:lnTo>
                  <a:lnTo>
                    <a:pt x="5347" y="7269"/>
                  </a:lnTo>
                  <a:lnTo>
                    <a:pt x="5197" y="8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31" name="Google Shape;4001;p60">
              <a:extLst>
                <a:ext uri="{FF2B5EF4-FFF2-40B4-BE49-F238E27FC236}">
                  <a16:creationId xmlns:a16="http://schemas.microsoft.com/office/drawing/2014/main" id="{F06EF107-DE01-473C-A41D-C9C3184B49F6}"/>
                </a:ext>
              </a:extLst>
            </p:cNvPr>
            <p:cNvSpPr/>
            <p:nvPr/>
          </p:nvSpPr>
          <p:spPr>
            <a:xfrm>
              <a:off x="8208643" y="2825270"/>
              <a:ext cx="168711" cy="236753"/>
            </a:xfrm>
            <a:custGeom>
              <a:avLst/>
              <a:gdLst/>
              <a:ahLst/>
              <a:cxnLst/>
              <a:rect l="l" t="t" r="r" b="b"/>
              <a:pathLst>
                <a:path w="5264" h="7387" extrusionOk="0">
                  <a:moveTo>
                    <a:pt x="1" y="1"/>
                  </a:moveTo>
                  <a:lnTo>
                    <a:pt x="168" y="7386"/>
                  </a:lnTo>
                  <a:lnTo>
                    <a:pt x="5264" y="347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32" name="Google Shape;4002;p60">
              <a:extLst>
                <a:ext uri="{FF2B5EF4-FFF2-40B4-BE49-F238E27FC236}">
                  <a16:creationId xmlns:a16="http://schemas.microsoft.com/office/drawing/2014/main" id="{4198DEB6-C242-4357-B487-908A29797E00}"/>
                </a:ext>
              </a:extLst>
            </p:cNvPr>
            <p:cNvSpPr/>
            <p:nvPr/>
          </p:nvSpPr>
          <p:spPr>
            <a:xfrm>
              <a:off x="8114416" y="4163518"/>
              <a:ext cx="72305" cy="166051"/>
            </a:xfrm>
            <a:custGeom>
              <a:avLst/>
              <a:gdLst/>
              <a:ahLst/>
              <a:cxnLst/>
              <a:rect l="l" t="t" r="r" b="b"/>
              <a:pathLst>
                <a:path w="2256" h="5181" extrusionOk="0">
                  <a:moveTo>
                    <a:pt x="33" y="0"/>
                  </a:moveTo>
                  <a:cubicBezTo>
                    <a:pt x="0" y="117"/>
                    <a:pt x="1337" y="5180"/>
                    <a:pt x="1337" y="5180"/>
                  </a:cubicBezTo>
                  <a:lnTo>
                    <a:pt x="2256" y="4996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33" name="Google Shape;4003;p60">
              <a:extLst>
                <a:ext uri="{FF2B5EF4-FFF2-40B4-BE49-F238E27FC236}">
                  <a16:creationId xmlns:a16="http://schemas.microsoft.com/office/drawing/2014/main" id="{51F35861-6759-4C96-A1D4-C41ADEF7524D}"/>
                </a:ext>
              </a:extLst>
            </p:cNvPr>
            <p:cNvSpPr/>
            <p:nvPr/>
          </p:nvSpPr>
          <p:spPr>
            <a:xfrm>
              <a:off x="8284153" y="4140474"/>
              <a:ext cx="89996" cy="189095"/>
            </a:xfrm>
            <a:custGeom>
              <a:avLst/>
              <a:gdLst/>
              <a:ahLst/>
              <a:cxnLst/>
              <a:rect l="l" t="t" r="r" b="b"/>
              <a:pathLst>
                <a:path w="2808" h="5900" extrusionOk="0">
                  <a:moveTo>
                    <a:pt x="1822" y="1"/>
                  </a:moveTo>
                  <a:lnTo>
                    <a:pt x="1" y="5899"/>
                  </a:lnTo>
                  <a:lnTo>
                    <a:pt x="1070" y="5899"/>
                  </a:lnTo>
                  <a:lnTo>
                    <a:pt x="2808" y="419"/>
                  </a:lnTo>
                  <a:lnTo>
                    <a:pt x="182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34" name="Google Shape;4004;p60">
              <a:extLst>
                <a:ext uri="{FF2B5EF4-FFF2-40B4-BE49-F238E27FC236}">
                  <a16:creationId xmlns:a16="http://schemas.microsoft.com/office/drawing/2014/main" id="{FFD4CE99-C628-44A2-87A7-1A55CC152216}"/>
                </a:ext>
              </a:extLst>
            </p:cNvPr>
            <p:cNvSpPr/>
            <p:nvPr/>
          </p:nvSpPr>
          <p:spPr>
            <a:xfrm>
              <a:off x="8329151" y="4111052"/>
              <a:ext cx="99099" cy="218517"/>
            </a:xfrm>
            <a:custGeom>
              <a:avLst/>
              <a:gdLst/>
              <a:ahLst/>
              <a:cxnLst/>
              <a:rect l="l" t="t" r="r" b="b"/>
              <a:pathLst>
                <a:path w="3092" h="6818" extrusionOk="0">
                  <a:moveTo>
                    <a:pt x="2089" y="0"/>
                  </a:moveTo>
                  <a:lnTo>
                    <a:pt x="0" y="6817"/>
                  </a:lnTo>
                  <a:lnTo>
                    <a:pt x="1069" y="6817"/>
                  </a:lnTo>
                  <a:lnTo>
                    <a:pt x="3091" y="434"/>
                  </a:lnTo>
                  <a:lnTo>
                    <a:pt x="20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35" name="Google Shape;4005;p60">
              <a:extLst>
                <a:ext uri="{FF2B5EF4-FFF2-40B4-BE49-F238E27FC236}">
                  <a16:creationId xmlns:a16="http://schemas.microsoft.com/office/drawing/2014/main" id="{ADF93F31-817E-4808-9687-95970A6F4685}"/>
                </a:ext>
              </a:extLst>
            </p:cNvPr>
            <p:cNvSpPr/>
            <p:nvPr/>
          </p:nvSpPr>
          <p:spPr>
            <a:xfrm>
              <a:off x="8136370" y="4316140"/>
              <a:ext cx="237779" cy="118361"/>
            </a:xfrm>
            <a:custGeom>
              <a:avLst/>
              <a:gdLst/>
              <a:ahLst/>
              <a:cxnLst/>
              <a:rect l="l" t="t" r="r" b="b"/>
              <a:pathLst>
                <a:path w="7419" h="3693" extrusionOk="0">
                  <a:moveTo>
                    <a:pt x="0" y="0"/>
                  </a:moveTo>
                  <a:lnTo>
                    <a:pt x="1069" y="3693"/>
                  </a:lnTo>
                  <a:lnTo>
                    <a:pt x="6433" y="3693"/>
                  </a:lnTo>
                  <a:lnTo>
                    <a:pt x="74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36" name="Google Shape;4006;p60">
              <a:extLst>
                <a:ext uri="{FF2B5EF4-FFF2-40B4-BE49-F238E27FC236}">
                  <a16:creationId xmlns:a16="http://schemas.microsoft.com/office/drawing/2014/main" id="{115E6CFE-3B10-4F0D-9C18-02E3378474D6}"/>
                </a:ext>
              </a:extLst>
            </p:cNvPr>
            <p:cNvSpPr/>
            <p:nvPr/>
          </p:nvSpPr>
          <p:spPr>
            <a:xfrm>
              <a:off x="8139575" y="4071951"/>
              <a:ext cx="85702" cy="244221"/>
            </a:xfrm>
            <a:custGeom>
              <a:avLst/>
              <a:gdLst/>
              <a:ahLst/>
              <a:cxnLst/>
              <a:rect l="l" t="t" r="r" b="b"/>
              <a:pathLst>
                <a:path w="2674" h="7620" extrusionOk="0">
                  <a:moveTo>
                    <a:pt x="0" y="0"/>
                  </a:moveTo>
                  <a:lnTo>
                    <a:pt x="17" y="50"/>
                  </a:lnTo>
                  <a:lnTo>
                    <a:pt x="1253" y="5431"/>
                  </a:lnTo>
                  <a:cubicBezTo>
                    <a:pt x="1404" y="6099"/>
                    <a:pt x="1538" y="6650"/>
                    <a:pt x="1621" y="7035"/>
                  </a:cubicBezTo>
                  <a:cubicBezTo>
                    <a:pt x="1671" y="7218"/>
                    <a:pt x="1705" y="7369"/>
                    <a:pt x="1721" y="7469"/>
                  </a:cubicBezTo>
                  <a:cubicBezTo>
                    <a:pt x="1738" y="7519"/>
                    <a:pt x="1755" y="7553"/>
                    <a:pt x="1755" y="7586"/>
                  </a:cubicBezTo>
                  <a:cubicBezTo>
                    <a:pt x="1755" y="7603"/>
                    <a:pt x="1771" y="7619"/>
                    <a:pt x="1771" y="7619"/>
                  </a:cubicBezTo>
                  <a:cubicBezTo>
                    <a:pt x="1771" y="7603"/>
                    <a:pt x="1771" y="7603"/>
                    <a:pt x="1771" y="7586"/>
                  </a:cubicBezTo>
                  <a:cubicBezTo>
                    <a:pt x="1755" y="7553"/>
                    <a:pt x="1755" y="7519"/>
                    <a:pt x="1738" y="7469"/>
                  </a:cubicBezTo>
                  <a:lnTo>
                    <a:pt x="1654" y="7035"/>
                  </a:lnTo>
                  <a:cubicBezTo>
                    <a:pt x="1554" y="6650"/>
                    <a:pt x="1437" y="6099"/>
                    <a:pt x="1287" y="5414"/>
                  </a:cubicBezTo>
                  <a:cubicBezTo>
                    <a:pt x="988" y="4051"/>
                    <a:pt x="556" y="2159"/>
                    <a:pt x="91" y="67"/>
                  </a:cubicBezTo>
                  <a:lnTo>
                    <a:pt x="956" y="67"/>
                  </a:lnTo>
                  <a:lnTo>
                    <a:pt x="2156" y="5431"/>
                  </a:lnTo>
                  <a:cubicBezTo>
                    <a:pt x="2306" y="6099"/>
                    <a:pt x="2440" y="6650"/>
                    <a:pt x="2523" y="7035"/>
                  </a:cubicBezTo>
                  <a:cubicBezTo>
                    <a:pt x="2573" y="7218"/>
                    <a:pt x="2607" y="7369"/>
                    <a:pt x="2624" y="7469"/>
                  </a:cubicBezTo>
                  <a:cubicBezTo>
                    <a:pt x="2640" y="7519"/>
                    <a:pt x="2657" y="7553"/>
                    <a:pt x="2657" y="7586"/>
                  </a:cubicBezTo>
                  <a:cubicBezTo>
                    <a:pt x="2657" y="7603"/>
                    <a:pt x="2657" y="7619"/>
                    <a:pt x="2674" y="7619"/>
                  </a:cubicBezTo>
                  <a:cubicBezTo>
                    <a:pt x="2674" y="7603"/>
                    <a:pt x="2674" y="7603"/>
                    <a:pt x="2674" y="7586"/>
                  </a:cubicBezTo>
                  <a:cubicBezTo>
                    <a:pt x="2657" y="7553"/>
                    <a:pt x="2657" y="7519"/>
                    <a:pt x="2640" y="7469"/>
                  </a:cubicBezTo>
                  <a:cubicBezTo>
                    <a:pt x="2624" y="7369"/>
                    <a:pt x="2590" y="7218"/>
                    <a:pt x="2557" y="7035"/>
                  </a:cubicBezTo>
                  <a:cubicBezTo>
                    <a:pt x="2473" y="6650"/>
                    <a:pt x="2356" y="6099"/>
                    <a:pt x="2206" y="5414"/>
                  </a:cubicBezTo>
                  <a:cubicBezTo>
                    <a:pt x="1905" y="4044"/>
                    <a:pt x="1487" y="2139"/>
                    <a:pt x="1020" y="34"/>
                  </a:cubicBezTo>
                  <a:lnTo>
                    <a:pt x="10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37" name="Google Shape;4007;p60">
              <a:extLst>
                <a:ext uri="{FF2B5EF4-FFF2-40B4-BE49-F238E27FC236}">
                  <a16:creationId xmlns:a16="http://schemas.microsoft.com/office/drawing/2014/main" id="{2AC1DCF4-D20B-42FD-9C4F-C6C8F89DC8C2}"/>
                </a:ext>
              </a:extLst>
            </p:cNvPr>
            <p:cNvSpPr/>
            <p:nvPr/>
          </p:nvSpPr>
          <p:spPr>
            <a:xfrm>
              <a:off x="7078176" y="2889530"/>
              <a:ext cx="1006274" cy="1378983"/>
            </a:xfrm>
            <a:custGeom>
              <a:avLst/>
              <a:gdLst/>
              <a:ahLst/>
              <a:cxnLst/>
              <a:rect l="l" t="t" r="r" b="b"/>
              <a:pathLst>
                <a:path w="31397" h="43026" extrusionOk="0">
                  <a:moveTo>
                    <a:pt x="1" y="1"/>
                  </a:moveTo>
                  <a:lnTo>
                    <a:pt x="1" y="43025"/>
                  </a:lnTo>
                  <a:lnTo>
                    <a:pt x="31396" y="43025"/>
                  </a:lnTo>
                  <a:lnTo>
                    <a:pt x="31396" y="1"/>
                  </a:lnTo>
                  <a:close/>
                </a:path>
              </a:pathLst>
            </a:custGeom>
            <a:solidFill>
              <a:srgbClr val="3049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38" name="Google Shape;4008;p60">
              <a:extLst>
                <a:ext uri="{FF2B5EF4-FFF2-40B4-BE49-F238E27FC236}">
                  <a16:creationId xmlns:a16="http://schemas.microsoft.com/office/drawing/2014/main" id="{AB583167-14A4-4887-B6E2-1F5E483B71B5}"/>
                </a:ext>
              </a:extLst>
            </p:cNvPr>
            <p:cNvSpPr/>
            <p:nvPr/>
          </p:nvSpPr>
          <p:spPr>
            <a:xfrm>
              <a:off x="7162275" y="2945233"/>
              <a:ext cx="882529" cy="1241329"/>
            </a:xfrm>
            <a:custGeom>
              <a:avLst/>
              <a:gdLst/>
              <a:ahLst/>
              <a:cxnLst/>
              <a:rect l="l" t="t" r="r" b="b"/>
              <a:pathLst>
                <a:path w="27536" h="38731" extrusionOk="0">
                  <a:moveTo>
                    <a:pt x="0" y="1"/>
                  </a:moveTo>
                  <a:lnTo>
                    <a:pt x="0" y="38731"/>
                  </a:lnTo>
                  <a:lnTo>
                    <a:pt x="27536" y="38731"/>
                  </a:lnTo>
                  <a:lnTo>
                    <a:pt x="27536" y="33902"/>
                  </a:lnTo>
                  <a:lnTo>
                    <a:pt x="275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39" name="Google Shape;4009;p60">
              <a:extLst>
                <a:ext uri="{FF2B5EF4-FFF2-40B4-BE49-F238E27FC236}">
                  <a16:creationId xmlns:a16="http://schemas.microsoft.com/office/drawing/2014/main" id="{D928D4FE-DFA7-4F1F-8E3C-D3B9DAD8A34F}"/>
                </a:ext>
              </a:extLst>
            </p:cNvPr>
            <p:cNvSpPr/>
            <p:nvPr/>
          </p:nvSpPr>
          <p:spPr>
            <a:xfrm>
              <a:off x="7155833" y="2928631"/>
              <a:ext cx="875061" cy="1234919"/>
            </a:xfrm>
            <a:custGeom>
              <a:avLst/>
              <a:gdLst/>
              <a:ahLst/>
              <a:cxnLst/>
              <a:rect l="l" t="t" r="r" b="b"/>
              <a:pathLst>
                <a:path w="27303" h="38531" extrusionOk="0">
                  <a:moveTo>
                    <a:pt x="1" y="1"/>
                  </a:moveTo>
                  <a:lnTo>
                    <a:pt x="1" y="38530"/>
                  </a:lnTo>
                  <a:lnTo>
                    <a:pt x="27302" y="38530"/>
                  </a:lnTo>
                  <a:lnTo>
                    <a:pt x="27302" y="33735"/>
                  </a:lnTo>
                  <a:lnTo>
                    <a:pt x="27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40" name="Google Shape;4010;p60">
              <a:extLst>
                <a:ext uri="{FF2B5EF4-FFF2-40B4-BE49-F238E27FC236}">
                  <a16:creationId xmlns:a16="http://schemas.microsoft.com/office/drawing/2014/main" id="{E59F16BD-31CD-4BD0-A793-FA34036C509C}"/>
                </a:ext>
              </a:extLst>
            </p:cNvPr>
            <p:cNvSpPr/>
            <p:nvPr/>
          </p:nvSpPr>
          <p:spPr>
            <a:xfrm>
              <a:off x="7139776" y="2931836"/>
              <a:ext cx="882561" cy="1217259"/>
            </a:xfrm>
            <a:custGeom>
              <a:avLst/>
              <a:gdLst/>
              <a:ahLst/>
              <a:cxnLst/>
              <a:rect l="l" t="t" r="r" b="b"/>
              <a:pathLst>
                <a:path w="27537" h="37980" extrusionOk="0">
                  <a:moveTo>
                    <a:pt x="0" y="1"/>
                  </a:moveTo>
                  <a:lnTo>
                    <a:pt x="0" y="37979"/>
                  </a:lnTo>
                  <a:lnTo>
                    <a:pt x="21722" y="37979"/>
                  </a:lnTo>
                  <a:lnTo>
                    <a:pt x="24879" y="35423"/>
                  </a:lnTo>
                  <a:lnTo>
                    <a:pt x="27536" y="33251"/>
                  </a:lnTo>
                  <a:lnTo>
                    <a:pt x="275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41" name="Google Shape;4011;p60">
              <a:extLst>
                <a:ext uri="{FF2B5EF4-FFF2-40B4-BE49-F238E27FC236}">
                  <a16:creationId xmlns:a16="http://schemas.microsoft.com/office/drawing/2014/main" id="{838105E0-F645-47A0-90D2-B4F8C140DD36}"/>
                </a:ext>
              </a:extLst>
            </p:cNvPr>
            <p:cNvSpPr/>
            <p:nvPr/>
          </p:nvSpPr>
          <p:spPr>
            <a:xfrm>
              <a:off x="7138686" y="2930778"/>
              <a:ext cx="884708" cy="1219374"/>
            </a:xfrm>
            <a:custGeom>
              <a:avLst/>
              <a:gdLst/>
              <a:ahLst/>
              <a:cxnLst/>
              <a:rect l="l" t="t" r="r" b="b"/>
              <a:pathLst>
                <a:path w="27604" h="38046" extrusionOk="0">
                  <a:moveTo>
                    <a:pt x="25080" y="35322"/>
                  </a:moveTo>
                  <a:lnTo>
                    <a:pt x="25080" y="35322"/>
                  </a:lnTo>
                  <a:cubicBezTo>
                    <a:pt x="24963" y="35406"/>
                    <a:pt x="24897" y="35456"/>
                    <a:pt x="24897" y="35456"/>
                  </a:cubicBezTo>
                  <a:lnTo>
                    <a:pt x="24913" y="35456"/>
                  </a:lnTo>
                  <a:cubicBezTo>
                    <a:pt x="24913" y="35456"/>
                    <a:pt x="24964" y="35406"/>
                    <a:pt x="25080" y="35322"/>
                  </a:cubicBezTo>
                  <a:close/>
                  <a:moveTo>
                    <a:pt x="24897" y="35456"/>
                  </a:moveTo>
                  <a:lnTo>
                    <a:pt x="24897" y="35456"/>
                  </a:lnTo>
                  <a:cubicBezTo>
                    <a:pt x="24897" y="35456"/>
                    <a:pt x="24830" y="35506"/>
                    <a:pt x="24713" y="35623"/>
                  </a:cubicBezTo>
                  <a:cubicBezTo>
                    <a:pt x="24847" y="35506"/>
                    <a:pt x="24897" y="35456"/>
                    <a:pt x="24897" y="35456"/>
                  </a:cubicBezTo>
                  <a:close/>
                  <a:moveTo>
                    <a:pt x="1" y="0"/>
                  </a:moveTo>
                  <a:lnTo>
                    <a:pt x="1" y="34"/>
                  </a:lnTo>
                  <a:cubicBezTo>
                    <a:pt x="1" y="14320"/>
                    <a:pt x="1" y="27486"/>
                    <a:pt x="1" y="38012"/>
                  </a:cubicBezTo>
                  <a:lnTo>
                    <a:pt x="1" y="38046"/>
                  </a:lnTo>
                  <a:lnTo>
                    <a:pt x="34" y="38046"/>
                  </a:lnTo>
                  <a:lnTo>
                    <a:pt x="21756" y="38029"/>
                  </a:lnTo>
                  <a:lnTo>
                    <a:pt x="21772" y="38029"/>
                  </a:lnTo>
                  <a:lnTo>
                    <a:pt x="24128" y="36108"/>
                  </a:lnTo>
                  <a:lnTo>
                    <a:pt x="24713" y="35623"/>
                  </a:lnTo>
                  <a:lnTo>
                    <a:pt x="24713" y="35623"/>
                  </a:lnTo>
                  <a:lnTo>
                    <a:pt x="24111" y="36091"/>
                  </a:lnTo>
                  <a:lnTo>
                    <a:pt x="21756" y="38012"/>
                  </a:lnTo>
                  <a:lnTo>
                    <a:pt x="68" y="37996"/>
                  </a:lnTo>
                  <a:lnTo>
                    <a:pt x="68" y="37996"/>
                  </a:lnTo>
                  <a:cubicBezTo>
                    <a:pt x="68" y="27480"/>
                    <a:pt x="68" y="14333"/>
                    <a:pt x="68" y="67"/>
                  </a:cubicBezTo>
                  <a:lnTo>
                    <a:pt x="27553" y="67"/>
                  </a:lnTo>
                  <a:cubicBezTo>
                    <a:pt x="27553" y="15707"/>
                    <a:pt x="27570" y="27841"/>
                    <a:pt x="27570" y="33284"/>
                  </a:cubicBezTo>
                  <a:lnTo>
                    <a:pt x="25582" y="34905"/>
                  </a:lnTo>
                  <a:lnTo>
                    <a:pt x="25081" y="35322"/>
                  </a:lnTo>
                  <a:lnTo>
                    <a:pt x="25582" y="34921"/>
                  </a:lnTo>
                  <a:lnTo>
                    <a:pt x="27587" y="33301"/>
                  </a:lnTo>
                  <a:cubicBezTo>
                    <a:pt x="27587" y="27837"/>
                    <a:pt x="27604" y="15690"/>
                    <a:pt x="27604" y="34"/>
                  </a:cubicBezTo>
                  <a:lnTo>
                    <a:pt x="276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42" name="Google Shape;4012;p60">
              <a:extLst>
                <a:ext uri="{FF2B5EF4-FFF2-40B4-BE49-F238E27FC236}">
                  <a16:creationId xmlns:a16="http://schemas.microsoft.com/office/drawing/2014/main" id="{48FCA8D1-1F8C-4B4A-ABCA-BC14B7542E2A}"/>
                </a:ext>
              </a:extLst>
            </p:cNvPr>
            <p:cNvSpPr/>
            <p:nvPr/>
          </p:nvSpPr>
          <p:spPr>
            <a:xfrm>
              <a:off x="7400566" y="2846711"/>
              <a:ext cx="361492" cy="123713"/>
            </a:xfrm>
            <a:custGeom>
              <a:avLst/>
              <a:gdLst/>
              <a:ahLst/>
              <a:cxnLst/>
              <a:rect l="l" t="t" r="r" b="b"/>
              <a:pathLst>
                <a:path w="11279" h="3860" extrusionOk="0">
                  <a:moveTo>
                    <a:pt x="1922" y="0"/>
                  </a:moveTo>
                  <a:cubicBezTo>
                    <a:pt x="869" y="0"/>
                    <a:pt x="0" y="852"/>
                    <a:pt x="0" y="1905"/>
                  </a:cubicBezTo>
                  <a:lnTo>
                    <a:pt x="0" y="3860"/>
                  </a:lnTo>
                  <a:lnTo>
                    <a:pt x="11279" y="3860"/>
                  </a:lnTo>
                  <a:lnTo>
                    <a:pt x="11279" y="1838"/>
                  </a:lnTo>
                  <a:cubicBezTo>
                    <a:pt x="11279" y="819"/>
                    <a:pt x="10460" y="0"/>
                    <a:pt x="94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43" name="Google Shape;4013;p60">
              <a:extLst>
                <a:ext uri="{FF2B5EF4-FFF2-40B4-BE49-F238E27FC236}">
                  <a16:creationId xmlns:a16="http://schemas.microsoft.com/office/drawing/2014/main" id="{BE481AB1-26BE-4D09-BFB0-55BF0296E997}"/>
                </a:ext>
              </a:extLst>
            </p:cNvPr>
            <p:cNvSpPr/>
            <p:nvPr/>
          </p:nvSpPr>
          <p:spPr>
            <a:xfrm>
              <a:off x="7476076" y="2779759"/>
              <a:ext cx="207812" cy="66985"/>
            </a:xfrm>
            <a:custGeom>
              <a:avLst/>
              <a:gdLst/>
              <a:ahLst/>
              <a:cxnLst/>
              <a:rect l="l" t="t" r="r" b="b"/>
              <a:pathLst>
                <a:path w="6484" h="2090" extrusionOk="0">
                  <a:moveTo>
                    <a:pt x="0" y="1"/>
                  </a:moveTo>
                  <a:lnTo>
                    <a:pt x="418" y="2089"/>
                  </a:lnTo>
                  <a:lnTo>
                    <a:pt x="6132" y="2089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44" name="Google Shape;4014;p60">
              <a:extLst>
                <a:ext uri="{FF2B5EF4-FFF2-40B4-BE49-F238E27FC236}">
                  <a16:creationId xmlns:a16="http://schemas.microsoft.com/office/drawing/2014/main" id="{3C4D01F8-698C-4054-A321-3B030EDBB424}"/>
                </a:ext>
              </a:extLst>
            </p:cNvPr>
            <p:cNvSpPr/>
            <p:nvPr/>
          </p:nvSpPr>
          <p:spPr>
            <a:xfrm>
              <a:off x="7231887" y="3125707"/>
              <a:ext cx="148904" cy="148904"/>
            </a:xfrm>
            <a:custGeom>
              <a:avLst/>
              <a:gdLst/>
              <a:ahLst/>
              <a:cxnLst/>
              <a:rect l="l" t="t" r="r" b="b"/>
              <a:pathLst>
                <a:path w="4646" h="4646" extrusionOk="0">
                  <a:moveTo>
                    <a:pt x="4512" y="134"/>
                  </a:moveTo>
                  <a:lnTo>
                    <a:pt x="4512" y="4512"/>
                  </a:lnTo>
                  <a:lnTo>
                    <a:pt x="134" y="4512"/>
                  </a:lnTo>
                  <a:lnTo>
                    <a:pt x="134" y="134"/>
                  </a:lnTo>
                  <a:close/>
                  <a:moveTo>
                    <a:pt x="0" y="0"/>
                  </a:moveTo>
                  <a:lnTo>
                    <a:pt x="0" y="4645"/>
                  </a:lnTo>
                  <a:lnTo>
                    <a:pt x="4645" y="4645"/>
                  </a:lnTo>
                  <a:lnTo>
                    <a:pt x="46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49" name="Google Shape;4019;p60">
              <a:extLst>
                <a:ext uri="{FF2B5EF4-FFF2-40B4-BE49-F238E27FC236}">
                  <a16:creationId xmlns:a16="http://schemas.microsoft.com/office/drawing/2014/main" id="{D2787F5F-9406-4FF2-8915-1AB766532200}"/>
                </a:ext>
              </a:extLst>
            </p:cNvPr>
            <p:cNvSpPr/>
            <p:nvPr/>
          </p:nvSpPr>
          <p:spPr>
            <a:xfrm>
              <a:off x="7231887" y="3354896"/>
              <a:ext cx="148904" cy="148904"/>
            </a:xfrm>
            <a:custGeom>
              <a:avLst/>
              <a:gdLst/>
              <a:ahLst/>
              <a:cxnLst/>
              <a:rect l="l" t="t" r="r" b="b"/>
              <a:pathLst>
                <a:path w="4646" h="4646" extrusionOk="0">
                  <a:moveTo>
                    <a:pt x="4512" y="134"/>
                  </a:moveTo>
                  <a:lnTo>
                    <a:pt x="4512" y="4512"/>
                  </a:lnTo>
                  <a:lnTo>
                    <a:pt x="134" y="4512"/>
                  </a:lnTo>
                  <a:lnTo>
                    <a:pt x="134" y="134"/>
                  </a:lnTo>
                  <a:close/>
                  <a:moveTo>
                    <a:pt x="0" y="1"/>
                  </a:moveTo>
                  <a:lnTo>
                    <a:pt x="0" y="4646"/>
                  </a:lnTo>
                  <a:lnTo>
                    <a:pt x="4645" y="4646"/>
                  </a:lnTo>
                  <a:lnTo>
                    <a:pt x="46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50" name="Google Shape;4020;p60">
              <a:extLst>
                <a:ext uri="{FF2B5EF4-FFF2-40B4-BE49-F238E27FC236}">
                  <a16:creationId xmlns:a16="http://schemas.microsoft.com/office/drawing/2014/main" id="{F2232AF6-0867-4329-A527-CF73261DB042}"/>
                </a:ext>
              </a:extLst>
            </p:cNvPr>
            <p:cNvSpPr/>
            <p:nvPr/>
          </p:nvSpPr>
          <p:spPr>
            <a:xfrm>
              <a:off x="7261854" y="3364543"/>
              <a:ext cx="145699" cy="114611"/>
            </a:xfrm>
            <a:custGeom>
              <a:avLst/>
              <a:gdLst/>
              <a:ahLst/>
              <a:cxnLst/>
              <a:rect l="l" t="t" r="r" b="b"/>
              <a:pathLst>
                <a:path w="4546" h="3576" extrusionOk="0">
                  <a:moveTo>
                    <a:pt x="3994" y="0"/>
                  </a:moveTo>
                  <a:lnTo>
                    <a:pt x="1638" y="2273"/>
                  </a:lnTo>
                  <a:lnTo>
                    <a:pt x="602" y="1454"/>
                  </a:lnTo>
                  <a:lnTo>
                    <a:pt x="1" y="2122"/>
                  </a:lnTo>
                  <a:lnTo>
                    <a:pt x="1588" y="3576"/>
                  </a:lnTo>
                  <a:lnTo>
                    <a:pt x="4546" y="652"/>
                  </a:lnTo>
                  <a:lnTo>
                    <a:pt x="39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55" name="Google Shape;4025;p60">
              <a:extLst>
                <a:ext uri="{FF2B5EF4-FFF2-40B4-BE49-F238E27FC236}">
                  <a16:creationId xmlns:a16="http://schemas.microsoft.com/office/drawing/2014/main" id="{620B5ECD-C316-41F7-9C20-396575C6C827}"/>
                </a:ext>
              </a:extLst>
            </p:cNvPr>
            <p:cNvSpPr/>
            <p:nvPr/>
          </p:nvSpPr>
          <p:spPr>
            <a:xfrm>
              <a:off x="7231887" y="3576586"/>
              <a:ext cx="148904" cy="148904"/>
            </a:xfrm>
            <a:custGeom>
              <a:avLst/>
              <a:gdLst/>
              <a:ahLst/>
              <a:cxnLst/>
              <a:rect l="l" t="t" r="r" b="b"/>
              <a:pathLst>
                <a:path w="4646" h="4646" extrusionOk="0">
                  <a:moveTo>
                    <a:pt x="4512" y="135"/>
                  </a:moveTo>
                  <a:lnTo>
                    <a:pt x="4512" y="4512"/>
                  </a:lnTo>
                  <a:lnTo>
                    <a:pt x="134" y="4512"/>
                  </a:lnTo>
                  <a:lnTo>
                    <a:pt x="134" y="135"/>
                  </a:lnTo>
                  <a:close/>
                  <a:moveTo>
                    <a:pt x="0" y="1"/>
                  </a:moveTo>
                  <a:lnTo>
                    <a:pt x="0" y="4646"/>
                  </a:lnTo>
                  <a:lnTo>
                    <a:pt x="4645" y="4646"/>
                  </a:lnTo>
                  <a:lnTo>
                    <a:pt x="46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56" name="Google Shape;4026;p60">
              <a:extLst>
                <a:ext uri="{FF2B5EF4-FFF2-40B4-BE49-F238E27FC236}">
                  <a16:creationId xmlns:a16="http://schemas.microsoft.com/office/drawing/2014/main" id="{08643496-1212-424A-8EFE-0D2B9E47F671}"/>
                </a:ext>
              </a:extLst>
            </p:cNvPr>
            <p:cNvSpPr/>
            <p:nvPr/>
          </p:nvSpPr>
          <p:spPr>
            <a:xfrm>
              <a:off x="7261854" y="3586233"/>
              <a:ext cx="145699" cy="114643"/>
            </a:xfrm>
            <a:custGeom>
              <a:avLst/>
              <a:gdLst/>
              <a:ahLst/>
              <a:cxnLst/>
              <a:rect l="l" t="t" r="r" b="b"/>
              <a:pathLst>
                <a:path w="4546" h="3577" extrusionOk="0">
                  <a:moveTo>
                    <a:pt x="3994" y="1"/>
                  </a:moveTo>
                  <a:lnTo>
                    <a:pt x="1638" y="2273"/>
                  </a:lnTo>
                  <a:lnTo>
                    <a:pt x="602" y="1454"/>
                  </a:lnTo>
                  <a:lnTo>
                    <a:pt x="1" y="2123"/>
                  </a:lnTo>
                  <a:lnTo>
                    <a:pt x="1588" y="3576"/>
                  </a:lnTo>
                  <a:lnTo>
                    <a:pt x="4546" y="669"/>
                  </a:lnTo>
                  <a:lnTo>
                    <a:pt x="39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61" name="Google Shape;4031;p60">
              <a:extLst>
                <a:ext uri="{FF2B5EF4-FFF2-40B4-BE49-F238E27FC236}">
                  <a16:creationId xmlns:a16="http://schemas.microsoft.com/office/drawing/2014/main" id="{F3A8C511-3A47-40A9-B51E-60F0A59B247F}"/>
                </a:ext>
              </a:extLst>
            </p:cNvPr>
            <p:cNvSpPr/>
            <p:nvPr/>
          </p:nvSpPr>
          <p:spPr>
            <a:xfrm>
              <a:off x="7231887" y="3790808"/>
              <a:ext cx="148904" cy="148904"/>
            </a:xfrm>
            <a:custGeom>
              <a:avLst/>
              <a:gdLst/>
              <a:ahLst/>
              <a:cxnLst/>
              <a:rect l="l" t="t" r="r" b="b"/>
              <a:pathLst>
                <a:path w="4646" h="4646" extrusionOk="0">
                  <a:moveTo>
                    <a:pt x="4512" y="134"/>
                  </a:moveTo>
                  <a:lnTo>
                    <a:pt x="4512" y="4512"/>
                  </a:lnTo>
                  <a:lnTo>
                    <a:pt x="134" y="4512"/>
                  </a:lnTo>
                  <a:lnTo>
                    <a:pt x="134" y="134"/>
                  </a:lnTo>
                  <a:close/>
                  <a:moveTo>
                    <a:pt x="0" y="0"/>
                  </a:moveTo>
                  <a:lnTo>
                    <a:pt x="0" y="4645"/>
                  </a:lnTo>
                  <a:lnTo>
                    <a:pt x="4645" y="4645"/>
                  </a:lnTo>
                  <a:lnTo>
                    <a:pt x="46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62" name="Google Shape;4032;p60">
              <a:extLst>
                <a:ext uri="{FF2B5EF4-FFF2-40B4-BE49-F238E27FC236}">
                  <a16:creationId xmlns:a16="http://schemas.microsoft.com/office/drawing/2014/main" id="{5126E9C9-9995-4FBA-B06F-AD4D7D4D23F4}"/>
                </a:ext>
              </a:extLst>
            </p:cNvPr>
            <p:cNvSpPr/>
            <p:nvPr/>
          </p:nvSpPr>
          <p:spPr>
            <a:xfrm>
              <a:off x="7261854" y="3800455"/>
              <a:ext cx="145699" cy="114611"/>
            </a:xfrm>
            <a:custGeom>
              <a:avLst/>
              <a:gdLst/>
              <a:ahLst/>
              <a:cxnLst/>
              <a:rect l="l" t="t" r="r" b="b"/>
              <a:pathLst>
                <a:path w="4546" h="3576" extrusionOk="0">
                  <a:moveTo>
                    <a:pt x="3994" y="0"/>
                  </a:moveTo>
                  <a:lnTo>
                    <a:pt x="1638" y="2272"/>
                  </a:lnTo>
                  <a:lnTo>
                    <a:pt x="602" y="1454"/>
                  </a:lnTo>
                  <a:lnTo>
                    <a:pt x="1" y="2122"/>
                  </a:lnTo>
                  <a:lnTo>
                    <a:pt x="1588" y="3576"/>
                  </a:lnTo>
                  <a:lnTo>
                    <a:pt x="4546" y="652"/>
                  </a:lnTo>
                  <a:lnTo>
                    <a:pt x="39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67" name="Google Shape;4037;p60">
              <a:extLst>
                <a:ext uri="{FF2B5EF4-FFF2-40B4-BE49-F238E27FC236}">
                  <a16:creationId xmlns:a16="http://schemas.microsoft.com/office/drawing/2014/main" id="{E248B768-2383-4CEE-ABB3-8EB61E345FDD}"/>
                </a:ext>
              </a:extLst>
            </p:cNvPr>
            <p:cNvSpPr/>
            <p:nvPr/>
          </p:nvSpPr>
          <p:spPr>
            <a:xfrm>
              <a:off x="7766866" y="3947693"/>
              <a:ext cx="96951" cy="200313"/>
            </a:xfrm>
            <a:custGeom>
              <a:avLst/>
              <a:gdLst/>
              <a:ahLst/>
              <a:cxnLst/>
              <a:rect l="l" t="t" r="r" b="b"/>
              <a:pathLst>
                <a:path w="3025" h="6250" extrusionOk="0">
                  <a:moveTo>
                    <a:pt x="3024" y="1"/>
                  </a:moveTo>
                  <a:lnTo>
                    <a:pt x="0" y="6250"/>
                  </a:lnTo>
                  <a:lnTo>
                    <a:pt x="2156" y="6250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68" name="Google Shape;4038;p60">
              <a:extLst>
                <a:ext uri="{FF2B5EF4-FFF2-40B4-BE49-F238E27FC236}">
                  <a16:creationId xmlns:a16="http://schemas.microsoft.com/office/drawing/2014/main" id="{066C13F8-8FEF-42A3-89B1-0CAAB663D72B}"/>
                </a:ext>
              </a:extLst>
            </p:cNvPr>
            <p:cNvSpPr/>
            <p:nvPr/>
          </p:nvSpPr>
          <p:spPr>
            <a:xfrm>
              <a:off x="7835934" y="3948783"/>
              <a:ext cx="186403" cy="200313"/>
            </a:xfrm>
            <a:custGeom>
              <a:avLst/>
              <a:gdLst/>
              <a:ahLst/>
              <a:cxnLst/>
              <a:rect l="l" t="t" r="r" b="b"/>
              <a:pathLst>
                <a:path w="5816" h="6250" extrusionOk="0">
                  <a:moveTo>
                    <a:pt x="869" y="0"/>
                  </a:moveTo>
                  <a:lnTo>
                    <a:pt x="1" y="6249"/>
                  </a:lnTo>
                  <a:lnTo>
                    <a:pt x="1" y="6249"/>
                  </a:lnTo>
                  <a:lnTo>
                    <a:pt x="5815" y="1538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69" name="Google Shape;4039;p60">
              <a:extLst>
                <a:ext uri="{FF2B5EF4-FFF2-40B4-BE49-F238E27FC236}">
                  <a16:creationId xmlns:a16="http://schemas.microsoft.com/office/drawing/2014/main" id="{E12E6C5F-59BB-4469-9961-2D7ADB5E8F0B}"/>
                </a:ext>
              </a:extLst>
            </p:cNvPr>
            <p:cNvSpPr/>
            <p:nvPr/>
          </p:nvSpPr>
          <p:spPr>
            <a:xfrm>
              <a:off x="7835934" y="3947693"/>
              <a:ext cx="189063" cy="201402"/>
            </a:xfrm>
            <a:custGeom>
              <a:avLst/>
              <a:gdLst/>
              <a:ahLst/>
              <a:cxnLst/>
              <a:rect l="l" t="t" r="r" b="b"/>
              <a:pathLst>
                <a:path w="5899" h="6284" extrusionOk="0">
                  <a:moveTo>
                    <a:pt x="17" y="6201"/>
                  </a:moveTo>
                  <a:cubicBezTo>
                    <a:pt x="14" y="6220"/>
                    <a:pt x="11" y="6237"/>
                    <a:pt x="8" y="6251"/>
                  </a:cubicBezTo>
                  <a:lnTo>
                    <a:pt x="8" y="6251"/>
                  </a:lnTo>
                  <a:cubicBezTo>
                    <a:pt x="14" y="6235"/>
                    <a:pt x="16" y="6221"/>
                    <a:pt x="17" y="6201"/>
                  </a:cubicBezTo>
                  <a:close/>
                  <a:moveTo>
                    <a:pt x="8" y="6251"/>
                  </a:moveTo>
                  <a:cubicBezTo>
                    <a:pt x="6" y="6256"/>
                    <a:pt x="3" y="6261"/>
                    <a:pt x="1" y="6267"/>
                  </a:cubicBezTo>
                  <a:cubicBezTo>
                    <a:pt x="1" y="6267"/>
                    <a:pt x="1" y="6283"/>
                    <a:pt x="1" y="6283"/>
                  </a:cubicBezTo>
                  <a:cubicBezTo>
                    <a:pt x="3" y="6274"/>
                    <a:pt x="5" y="6263"/>
                    <a:pt x="8" y="6251"/>
                  </a:cubicBezTo>
                  <a:close/>
                  <a:moveTo>
                    <a:pt x="836" y="1"/>
                  </a:moveTo>
                  <a:lnTo>
                    <a:pt x="836" y="34"/>
                  </a:lnTo>
                  <a:cubicBezTo>
                    <a:pt x="585" y="1856"/>
                    <a:pt x="385" y="3426"/>
                    <a:pt x="234" y="4546"/>
                  </a:cubicBezTo>
                  <a:cubicBezTo>
                    <a:pt x="168" y="5097"/>
                    <a:pt x="101" y="5531"/>
                    <a:pt x="67" y="5832"/>
                  </a:cubicBezTo>
                  <a:cubicBezTo>
                    <a:pt x="51" y="5983"/>
                    <a:pt x="34" y="6100"/>
                    <a:pt x="17" y="6166"/>
                  </a:cubicBezTo>
                  <a:cubicBezTo>
                    <a:pt x="17" y="6180"/>
                    <a:pt x="17" y="6192"/>
                    <a:pt x="17" y="6201"/>
                  </a:cubicBezTo>
                  <a:lnTo>
                    <a:pt x="17" y="6201"/>
                  </a:lnTo>
                  <a:cubicBezTo>
                    <a:pt x="55" y="5983"/>
                    <a:pt x="124" y="5445"/>
                    <a:pt x="268" y="4512"/>
                  </a:cubicBezTo>
                  <a:cubicBezTo>
                    <a:pt x="417" y="3419"/>
                    <a:pt x="632" y="1882"/>
                    <a:pt x="896" y="81"/>
                  </a:cubicBezTo>
                  <a:lnTo>
                    <a:pt x="896" y="81"/>
                  </a:lnTo>
                  <a:lnTo>
                    <a:pt x="3894" y="1003"/>
                  </a:lnTo>
                  <a:lnTo>
                    <a:pt x="5758" y="1571"/>
                  </a:lnTo>
                  <a:lnTo>
                    <a:pt x="5758" y="1571"/>
                  </a:lnTo>
                  <a:lnTo>
                    <a:pt x="1671" y="4913"/>
                  </a:lnTo>
                  <a:lnTo>
                    <a:pt x="1" y="6283"/>
                  </a:lnTo>
                  <a:cubicBezTo>
                    <a:pt x="1" y="6283"/>
                    <a:pt x="17" y="6283"/>
                    <a:pt x="34" y="6267"/>
                  </a:cubicBezTo>
                  <a:lnTo>
                    <a:pt x="118" y="6200"/>
                  </a:lnTo>
                  <a:lnTo>
                    <a:pt x="435" y="5949"/>
                  </a:lnTo>
                  <a:lnTo>
                    <a:pt x="1655" y="4963"/>
                  </a:lnTo>
                  <a:lnTo>
                    <a:pt x="5849" y="1588"/>
                  </a:lnTo>
                  <a:lnTo>
                    <a:pt x="5899" y="1555"/>
                  </a:lnTo>
                  <a:lnTo>
                    <a:pt x="5832" y="1538"/>
                  </a:lnTo>
                  <a:lnTo>
                    <a:pt x="3927" y="937"/>
                  </a:lnTo>
                  <a:lnTo>
                    <a:pt x="8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70" name="Google Shape;4040;p60">
              <a:extLst>
                <a:ext uri="{FF2B5EF4-FFF2-40B4-BE49-F238E27FC236}">
                  <a16:creationId xmlns:a16="http://schemas.microsoft.com/office/drawing/2014/main" id="{9709543B-7C32-4AE6-AB31-59854291F42A}"/>
                </a:ext>
              </a:extLst>
            </p:cNvPr>
            <p:cNvSpPr/>
            <p:nvPr/>
          </p:nvSpPr>
          <p:spPr>
            <a:xfrm>
              <a:off x="7658152" y="2779759"/>
              <a:ext cx="25736" cy="66985"/>
            </a:xfrm>
            <a:custGeom>
              <a:avLst/>
              <a:gdLst/>
              <a:ahLst/>
              <a:cxnLst/>
              <a:rect l="l" t="t" r="r" b="b"/>
              <a:pathLst>
                <a:path w="803" h="2090" extrusionOk="0">
                  <a:moveTo>
                    <a:pt x="368" y="1"/>
                  </a:moveTo>
                  <a:lnTo>
                    <a:pt x="0" y="2089"/>
                  </a:lnTo>
                  <a:lnTo>
                    <a:pt x="451" y="2089"/>
                  </a:lnTo>
                  <a:lnTo>
                    <a:pt x="8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71" name="Google Shape;4041;p60">
              <a:extLst>
                <a:ext uri="{FF2B5EF4-FFF2-40B4-BE49-F238E27FC236}">
                  <a16:creationId xmlns:a16="http://schemas.microsoft.com/office/drawing/2014/main" id="{0FE7C7AF-1C42-4B24-8DEE-BF940C010170}"/>
                </a:ext>
              </a:extLst>
            </p:cNvPr>
            <p:cNvSpPr/>
            <p:nvPr/>
          </p:nvSpPr>
          <p:spPr>
            <a:xfrm>
              <a:off x="7028915" y="3262304"/>
              <a:ext cx="108201" cy="222331"/>
            </a:xfrm>
            <a:custGeom>
              <a:avLst/>
              <a:gdLst/>
              <a:ahLst/>
              <a:cxnLst/>
              <a:rect l="l" t="t" r="r" b="b"/>
              <a:pathLst>
                <a:path w="3376" h="6937" extrusionOk="0">
                  <a:moveTo>
                    <a:pt x="1863" y="0"/>
                  </a:moveTo>
                  <a:cubicBezTo>
                    <a:pt x="1213" y="0"/>
                    <a:pt x="565" y="191"/>
                    <a:pt x="1" y="567"/>
                  </a:cubicBezTo>
                  <a:lnTo>
                    <a:pt x="68" y="3926"/>
                  </a:lnTo>
                  <a:lnTo>
                    <a:pt x="68" y="5713"/>
                  </a:lnTo>
                  <a:cubicBezTo>
                    <a:pt x="68" y="6315"/>
                    <a:pt x="385" y="6883"/>
                    <a:pt x="987" y="6933"/>
                  </a:cubicBezTo>
                  <a:cubicBezTo>
                    <a:pt x="1017" y="6935"/>
                    <a:pt x="1047" y="6937"/>
                    <a:pt x="1076" y="6937"/>
                  </a:cubicBezTo>
                  <a:cubicBezTo>
                    <a:pt x="1690" y="6937"/>
                    <a:pt x="2208" y="6451"/>
                    <a:pt x="2240" y="5814"/>
                  </a:cubicBezTo>
                  <a:cubicBezTo>
                    <a:pt x="2256" y="5179"/>
                    <a:pt x="2290" y="4544"/>
                    <a:pt x="2290" y="4544"/>
                  </a:cubicBezTo>
                  <a:cubicBezTo>
                    <a:pt x="2290" y="4544"/>
                    <a:pt x="3242" y="4460"/>
                    <a:pt x="3309" y="3508"/>
                  </a:cubicBezTo>
                  <a:cubicBezTo>
                    <a:pt x="3376" y="2555"/>
                    <a:pt x="3342" y="350"/>
                    <a:pt x="3342" y="350"/>
                  </a:cubicBezTo>
                  <a:cubicBezTo>
                    <a:pt x="2874" y="116"/>
                    <a:pt x="2368" y="0"/>
                    <a:pt x="1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72" name="Google Shape;4042;p60">
              <a:extLst>
                <a:ext uri="{FF2B5EF4-FFF2-40B4-BE49-F238E27FC236}">
                  <a16:creationId xmlns:a16="http://schemas.microsoft.com/office/drawing/2014/main" id="{6BC83517-7ABA-4E34-871A-5571A54F437B}"/>
                </a:ext>
              </a:extLst>
            </p:cNvPr>
            <p:cNvSpPr/>
            <p:nvPr/>
          </p:nvSpPr>
          <p:spPr>
            <a:xfrm>
              <a:off x="7012858" y="3237048"/>
              <a:ext cx="149449" cy="180217"/>
            </a:xfrm>
            <a:custGeom>
              <a:avLst/>
              <a:gdLst/>
              <a:ahLst/>
              <a:cxnLst/>
              <a:rect l="l" t="t" r="r" b="b"/>
              <a:pathLst>
                <a:path w="4663" h="5623" extrusionOk="0">
                  <a:moveTo>
                    <a:pt x="2874" y="3126"/>
                  </a:moveTo>
                  <a:lnTo>
                    <a:pt x="2874" y="3126"/>
                  </a:lnTo>
                  <a:cubicBezTo>
                    <a:pt x="2869" y="3126"/>
                    <a:pt x="2863" y="3126"/>
                    <a:pt x="2858" y="3126"/>
                  </a:cubicBezTo>
                  <a:lnTo>
                    <a:pt x="2874" y="3126"/>
                  </a:lnTo>
                  <a:cubicBezTo>
                    <a:pt x="2874" y="3126"/>
                    <a:pt x="2874" y="3126"/>
                    <a:pt x="2874" y="3126"/>
                  </a:cubicBezTo>
                  <a:close/>
                  <a:moveTo>
                    <a:pt x="2759" y="0"/>
                  </a:moveTo>
                  <a:cubicBezTo>
                    <a:pt x="2548" y="0"/>
                    <a:pt x="2340" y="56"/>
                    <a:pt x="2156" y="169"/>
                  </a:cubicBezTo>
                  <a:cubicBezTo>
                    <a:pt x="1872" y="353"/>
                    <a:pt x="1571" y="520"/>
                    <a:pt x="1254" y="653"/>
                  </a:cubicBezTo>
                  <a:cubicBezTo>
                    <a:pt x="986" y="737"/>
                    <a:pt x="686" y="754"/>
                    <a:pt x="452" y="904"/>
                  </a:cubicBezTo>
                  <a:cubicBezTo>
                    <a:pt x="251" y="1054"/>
                    <a:pt x="117" y="1272"/>
                    <a:pt x="67" y="1522"/>
                  </a:cubicBezTo>
                  <a:cubicBezTo>
                    <a:pt x="17" y="1773"/>
                    <a:pt x="0" y="2023"/>
                    <a:pt x="17" y="2274"/>
                  </a:cubicBezTo>
                  <a:cubicBezTo>
                    <a:pt x="34" y="2976"/>
                    <a:pt x="34" y="3678"/>
                    <a:pt x="51" y="4379"/>
                  </a:cubicBezTo>
                  <a:cubicBezTo>
                    <a:pt x="34" y="4680"/>
                    <a:pt x="101" y="4981"/>
                    <a:pt x="251" y="5231"/>
                  </a:cubicBezTo>
                  <a:cubicBezTo>
                    <a:pt x="454" y="5521"/>
                    <a:pt x="833" y="5623"/>
                    <a:pt x="1191" y="5623"/>
                  </a:cubicBezTo>
                  <a:cubicBezTo>
                    <a:pt x="1246" y="5623"/>
                    <a:pt x="1301" y="5620"/>
                    <a:pt x="1354" y="5616"/>
                  </a:cubicBezTo>
                  <a:cubicBezTo>
                    <a:pt x="1772" y="5566"/>
                    <a:pt x="2156" y="5382"/>
                    <a:pt x="2457" y="5081"/>
                  </a:cubicBezTo>
                  <a:cubicBezTo>
                    <a:pt x="2624" y="4914"/>
                    <a:pt x="2741" y="4680"/>
                    <a:pt x="2791" y="4429"/>
                  </a:cubicBezTo>
                  <a:cubicBezTo>
                    <a:pt x="2808" y="4246"/>
                    <a:pt x="2674" y="4079"/>
                    <a:pt x="2507" y="4028"/>
                  </a:cubicBezTo>
                  <a:cubicBezTo>
                    <a:pt x="2306" y="3978"/>
                    <a:pt x="2139" y="3861"/>
                    <a:pt x="2039" y="3678"/>
                  </a:cubicBezTo>
                  <a:cubicBezTo>
                    <a:pt x="1922" y="3427"/>
                    <a:pt x="1989" y="3143"/>
                    <a:pt x="2223" y="2993"/>
                  </a:cubicBezTo>
                  <a:cubicBezTo>
                    <a:pt x="2300" y="2945"/>
                    <a:pt x="2385" y="2923"/>
                    <a:pt x="2470" y="2923"/>
                  </a:cubicBezTo>
                  <a:cubicBezTo>
                    <a:pt x="2624" y="2923"/>
                    <a:pt x="2777" y="2997"/>
                    <a:pt x="2874" y="3126"/>
                  </a:cubicBezTo>
                  <a:lnTo>
                    <a:pt x="2874" y="3126"/>
                  </a:lnTo>
                  <a:cubicBezTo>
                    <a:pt x="3026" y="3115"/>
                    <a:pt x="3043" y="2956"/>
                    <a:pt x="3075" y="2859"/>
                  </a:cubicBezTo>
                  <a:cubicBezTo>
                    <a:pt x="3142" y="2642"/>
                    <a:pt x="3142" y="2408"/>
                    <a:pt x="3092" y="2191"/>
                  </a:cubicBezTo>
                  <a:lnTo>
                    <a:pt x="3092" y="2191"/>
                  </a:lnTo>
                  <a:cubicBezTo>
                    <a:pt x="3251" y="2268"/>
                    <a:pt x="3419" y="2304"/>
                    <a:pt x="3583" y="2304"/>
                  </a:cubicBezTo>
                  <a:cubicBezTo>
                    <a:pt x="4024" y="2304"/>
                    <a:pt x="4442" y="2044"/>
                    <a:pt x="4612" y="1606"/>
                  </a:cubicBezTo>
                  <a:cubicBezTo>
                    <a:pt x="4662" y="1439"/>
                    <a:pt x="4662" y="1272"/>
                    <a:pt x="4612" y="1121"/>
                  </a:cubicBezTo>
                  <a:cubicBezTo>
                    <a:pt x="4478" y="670"/>
                    <a:pt x="4044" y="703"/>
                    <a:pt x="3743" y="520"/>
                  </a:cubicBezTo>
                  <a:cubicBezTo>
                    <a:pt x="3526" y="403"/>
                    <a:pt x="3376" y="186"/>
                    <a:pt x="3158" y="69"/>
                  </a:cubicBezTo>
                  <a:cubicBezTo>
                    <a:pt x="3028" y="23"/>
                    <a:pt x="2893" y="0"/>
                    <a:pt x="2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73" name="Google Shape;4043;p60">
              <a:extLst>
                <a:ext uri="{FF2B5EF4-FFF2-40B4-BE49-F238E27FC236}">
                  <a16:creationId xmlns:a16="http://schemas.microsoft.com/office/drawing/2014/main" id="{87E06318-DF67-42A8-B705-C28DED95FD3B}"/>
                </a:ext>
              </a:extLst>
            </p:cNvPr>
            <p:cNvSpPr/>
            <p:nvPr/>
          </p:nvSpPr>
          <p:spPr>
            <a:xfrm>
              <a:off x="6966257" y="3207114"/>
              <a:ext cx="65895" cy="70286"/>
            </a:xfrm>
            <a:custGeom>
              <a:avLst/>
              <a:gdLst/>
              <a:ahLst/>
              <a:cxnLst/>
              <a:rect l="l" t="t" r="r" b="b"/>
              <a:pathLst>
                <a:path w="2056" h="2193" extrusionOk="0">
                  <a:moveTo>
                    <a:pt x="1070" y="0"/>
                  </a:moveTo>
                  <a:cubicBezTo>
                    <a:pt x="636" y="33"/>
                    <a:pt x="251" y="334"/>
                    <a:pt x="118" y="769"/>
                  </a:cubicBezTo>
                  <a:cubicBezTo>
                    <a:pt x="1" y="1203"/>
                    <a:pt x="151" y="1654"/>
                    <a:pt x="502" y="1938"/>
                  </a:cubicBezTo>
                  <a:cubicBezTo>
                    <a:pt x="719" y="2104"/>
                    <a:pt x="981" y="2192"/>
                    <a:pt x="1248" y="2192"/>
                  </a:cubicBezTo>
                  <a:cubicBezTo>
                    <a:pt x="1413" y="2192"/>
                    <a:pt x="1579" y="2159"/>
                    <a:pt x="1739" y="2089"/>
                  </a:cubicBezTo>
                  <a:lnTo>
                    <a:pt x="1739" y="2089"/>
                  </a:lnTo>
                  <a:lnTo>
                    <a:pt x="1688" y="2105"/>
                  </a:lnTo>
                  <a:cubicBezTo>
                    <a:pt x="1839" y="1805"/>
                    <a:pt x="1956" y="1487"/>
                    <a:pt x="2006" y="1153"/>
                  </a:cubicBezTo>
                  <a:cubicBezTo>
                    <a:pt x="2056" y="819"/>
                    <a:pt x="1939" y="468"/>
                    <a:pt x="1705" y="234"/>
                  </a:cubicBezTo>
                  <a:cubicBezTo>
                    <a:pt x="1521" y="84"/>
                    <a:pt x="1304" y="0"/>
                    <a:pt x="10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74" name="Google Shape;4044;p60">
              <a:extLst>
                <a:ext uri="{FF2B5EF4-FFF2-40B4-BE49-F238E27FC236}">
                  <a16:creationId xmlns:a16="http://schemas.microsoft.com/office/drawing/2014/main" id="{1F7DAAB5-5426-4A8E-A795-7F2AAAE2D972}"/>
                </a:ext>
              </a:extLst>
            </p:cNvPr>
            <p:cNvSpPr/>
            <p:nvPr/>
          </p:nvSpPr>
          <p:spPr>
            <a:xfrm>
              <a:off x="7011800" y="3263329"/>
              <a:ext cx="14999" cy="14487"/>
            </a:xfrm>
            <a:custGeom>
              <a:avLst/>
              <a:gdLst/>
              <a:ahLst/>
              <a:cxnLst/>
              <a:rect l="l" t="t" r="r" b="b"/>
              <a:pathLst>
                <a:path w="468" h="452" extrusionOk="0">
                  <a:moveTo>
                    <a:pt x="468" y="0"/>
                  </a:moveTo>
                  <a:cubicBezTo>
                    <a:pt x="434" y="0"/>
                    <a:pt x="401" y="134"/>
                    <a:pt x="267" y="268"/>
                  </a:cubicBezTo>
                  <a:cubicBezTo>
                    <a:pt x="150" y="385"/>
                    <a:pt x="0" y="418"/>
                    <a:pt x="17" y="452"/>
                  </a:cubicBezTo>
                  <a:cubicBezTo>
                    <a:pt x="251" y="435"/>
                    <a:pt x="451" y="251"/>
                    <a:pt x="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75" name="Google Shape;4045;p60">
              <a:extLst>
                <a:ext uri="{FF2B5EF4-FFF2-40B4-BE49-F238E27FC236}">
                  <a16:creationId xmlns:a16="http://schemas.microsoft.com/office/drawing/2014/main" id="{5C3A2D95-9031-40EC-8B6B-5052F843782C}"/>
                </a:ext>
              </a:extLst>
            </p:cNvPr>
            <p:cNvSpPr/>
            <p:nvPr/>
          </p:nvSpPr>
          <p:spPr>
            <a:xfrm>
              <a:off x="6981256" y="3242977"/>
              <a:ext cx="35383" cy="37050"/>
            </a:xfrm>
            <a:custGeom>
              <a:avLst/>
              <a:gdLst/>
              <a:ahLst/>
              <a:cxnLst/>
              <a:rect l="l" t="t" r="r" b="b"/>
              <a:pathLst>
                <a:path w="1104" h="1156" extrusionOk="0">
                  <a:moveTo>
                    <a:pt x="418" y="1"/>
                  </a:moveTo>
                  <a:lnTo>
                    <a:pt x="418" y="1"/>
                  </a:lnTo>
                  <a:cubicBezTo>
                    <a:pt x="335" y="67"/>
                    <a:pt x="251" y="151"/>
                    <a:pt x="201" y="234"/>
                  </a:cubicBezTo>
                  <a:cubicBezTo>
                    <a:pt x="118" y="335"/>
                    <a:pt x="67" y="435"/>
                    <a:pt x="34" y="552"/>
                  </a:cubicBezTo>
                  <a:cubicBezTo>
                    <a:pt x="1" y="702"/>
                    <a:pt x="17" y="853"/>
                    <a:pt x="101" y="986"/>
                  </a:cubicBezTo>
                  <a:cubicBezTo>
                    <a:pt x="191" y="1091"/>
                    <a:pt x="321" y="1156"/>
                    <a:pt x="456" y="1156"/>
                  </a:cubicBezTo>
                  <a:cubicBezTo>
                    <a:pt x="471" y="1156"/>
                    <a:pt x="487" y="1155"/>
                    <a:pt x="502" y="1153"/>
                  </a:cubicBezTo>
                  <a:cubicBezTo>
                    <a:pt x="619" y="1153"/>
                    <a:pt x="736" y="1120"/>
                    <a:pt x="836" y="1053"/>
                  </a:cubicBezTo>
                  <a:cubicBezTo>
                    <a:pt x="936" y="1020"/>
                    <a:pt x="1020" y="953"/>
                    <a:pt x="1103" y="869"/>
                  </a:cubicBezTo>
                  <a:lnTo>
                    <a:pt x="1103" y="869"/>
                  </a:lnTo>
                  <a:cubicBezTo>
                    <a:pt x="1087" y="869"/>
                    <a:pt x="1003" y="936"/>
                    <a:pt x="819" y="1020"/>
                  </a:cubicBezTo>
                  <a:cubicBezTo>
                    <a:pt x="719" y="1070"/>
                    <a:pt x="619" y="1087"/>
                    <a:pt x="502" y="1087"/>
                  </a:cubicBezTo>
                  <a:cubicBezTo>
                    <a:pt x="488" y="1088"/>
                    <a:pt x="475" y="1089"/>
                    <a:pt x="461" y="1089"/>
                  </a:cubicBezTo>
                  <a:cubicBezTo>
                    <a:pt x="344" y="1089"/>
                    <a:pt x="243" y="1026"/>
                    <a:pt x="168" y="936"/>
                  </a:cubicBezTo>
                  <a:cubicBezTo>
                    <a:pt x="84" y="819"/>
                    <a:pt x="67" y="686"/>
                    <a:pt x="101" y="569"/>
                  </a:cubicBezTo>
                  <a:cubicBezTo>
                    <a:pt x="118" y="452"/>
                    <a:pt x="168" y="351"/>
                    <a:pt x="235" y="268"/>
                  </a:cubicBezTo>
                  <a:cubicBezTo>
                    <a:pt x="301" y="184"/>
                    <a:pt x="368" y="10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76" name="Google Shape;4046;p60">
              <a:extLst>
                <a:ext uri="{FF2B5EF4-FFF2-40B4-BE49-F238E27FC236}">
                  <a16:creationId xmlns:a16="http://schemas.microsoft.com/office/drawing/2014/main" id="{2CB58932-A558-40B1-A614-A056DE6FC7C4}"/>
                </a:ext>
              </a:extLst>
            </p:cNvPr>
            <p:cNvSpPr/>
            <p:nvPr/>
          </p:nvSpPr>
          <p:spPr>
            <a:xfrm>
              <a:off x="6964654" y="3274354"/>
              <a:ext cx="50895" cy="50799"/>
            </a:xfrm>
            <a:custGeom>
              <a:avLst/>
              <a:gdLst/>
              <a:ahLst/>
              <a:cxnLst/>
              <a:rect l="l" t="t" r="r" b="b"/>
              <a:pathLst>
                <a:path w="1588" h="1585" extrusionOk="0">
                  <a:moveTo>
                    <a:pt x="1511" y="0"/>
                  </a:moveTo>
                  <a:cubicBezTo>
                    <a:pt x="1499" y="0"/>
                    <a:pt x="1486" y="2"/>
                    <a:pt x="1471" y="7"/>
                  </a:cubicBezTo>
                  <a:cubicBezTo>
                    <a:pt x="1371" y="24"/>
                    <a:pt x="1271" y="91"/>
                    <a:pt x="1204" y="158"/>
                  </a:cubicBezTo>
                  <a:cubicBezTo>
                    <a:pt x="1103" y="291"/>
                    <a:pt x="1037" y="442"/>
                    <a:pt x="1020" y="609"/>
                  </a:cubicBezTo>
                  <a:cubicBezTo>
                    <a:pt x="1003" y="793"/>
                    <a:pt x="970" y="976"/>
                    <a:pt x="920" y="1160"/>
                  </a:cubicBezTo>
                  <a:cubicBezTo>
                    <a:pt x="870" y="1327"/>
                    <a:pt x="736" y="1461"/>
                    <a:pt x="569" y="1511"/>
                  </a:cubicBezTo>
                  <a:cubicBezTo>
                    <a:pt x="553" y="1513"/>
                    <a:pt x="538" y="1514"/>
                    <a:pt x="523" y="1514"/>
                  </a:cubicBezTo>
                  <a:cubicBezTo>
                    <a:pt x="388" y="1514"/>
                    <a:pt x="260" y="1449"/>
                    <a:pt x="184" y="1344"/>
                  </a:cubicBezTo>
                  <a:cubicBezTo>
                    <a:pt x="134" y="1260"/>
                    <a:pt x="84" y="1177"/>
                    <a:pt x="51" y="1077"/>
                  </a:cubicBezTo>
                  <a:cubicBezTo>
                    <a:pt x="34" y="1043"/>
                    <a:pt x="17" y="993"/>
                    <a:pt x="1" y="960"/>
                  </a:cubicBezTo>
                  <a:lnTo>
                    <a:pt x="1" y="960"/>
                  </a:lnTo>
                  <a:cubicBezTo>
                    <a:pt x="1" y="1010"/>
                    <a:pt x="17" y="1043"/>
                    <a:pt x="17" y="1077"/>
                  </a:cubicBezTo>
                  <a:cubicBezTo>
                    <a:pt x="51" y="1177"/>
                    <a:pt x="101" y="1277"/>
                    <a:pt x="151" y="1377"/>
                  </a:cubicBezTo>
                  <a:cubicBezTo>
                    <a:pt x="201" y="1428"/>
                    <a:pt x="251" y="1494"/>
                    <a:pt x="318" y="1528"/>
                  </a:cubicBezTo>
                  <a:cubicBezTo>
                    <a:pt x="368" y="1565"/>
                    <a:pt x="437" y="1584"/>
                    <a:pt x="504" y="1584"/>
                  </a:cubicBezTo>
                  <a:cubicBezTo>
                    <a:pt x="526" y="1584"/>
                    <a:pt x="548" y="1582"/>
                    <a:pt x="569" y="1578"/>
                  </a:cubicBezTo>
                  <a:cubicBezTo>
                    <a:pt x="769" y="1528"/>
                    <a:pt x="936" y="1377"/>
                    <a:pt x="987" y="1177"/>
                  </a:cubicBezTo>
                  <a:cubicBezTo>
                    <a:pt x="1037" y="993"/>
                    <a:pt x="1070" y="809"/>
                    <a:pt x="1087" y="609"/>
                  </a:cubicBezTo>
                  <a:cubicBezTo>
                    <a:pt x="1087" y="458"/>
                    <a:pt x="1154" y="325"/>
                    <a:pt x="1237" y="191"/>
                  </a:cubicBezTo>
                  <a:cubicBezTo>
                    <a:pt x="1304" y="124"/>
                    <a:pt x="1388" y="57"/>
                    <a:pt x="1488" y="41"/>
                  </a:cubicBezTo>
                  <a:cubicBezTo>
                    <a:pt x="1555" y="24"/>
                    <a:pt x="1588" y="24"/>
                    <a:pt x="1588" y="24"/>
                  </a:cubicBezTo>
                  <a:cubicBezTo>
                    <a:pt x="1564" y="12"/>
                    <a:pt x="1541" y="0"/>
                    <a:pt x="15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77" name="Google Shape;4047;p60">
              <a:extLst>
                <a:ext uri="{FF2B5EF4-FFF2-40B4-BE49-F238E27FC236}">
                  <a16:creationId xmlns:a16="http://schemas.microsoft.com/office/drawing/2014/main" id="{1C4FA06C-6FB8-423B-BBE9-AAAF2D664C90}"/>
                </a:ext>
              </a:extLst>
            </p:cNvPr>
            <p:cNvSpPr/>
            <p:nvPr/>
          </p:nvSpPr>
          <p:spPr>
            <a:xfrm>
              <a:off x="6934143" y="3561619"/>
              <a:ext cx="81407" cy="138296"/>
            </a:xfrm>
            <a:custGeom>
              <a:avLst/>
              <a:gdLst/>
              <a:ahLst/>
              <a:cxnLst/>
              <a:rect l="l" t="t" r="r" b="b"/>
              <a:pathLst>
                <a:path w="2540" h="4315" extrusionOk="0">
                  <a:moveTo>
                    <a:pt x="485" y="0"/>
                  </a:moveTo>
                  <a:cubicBezTo>
                    <a:pt x="485" y="0"/>
                    <a:pt x="0" y="3542"/>
                    <a:pt x="485" y="3993"/>
                  </a:cubicBezTo>
                  <a:cubicBezTo>
                    <a:pt x="685" y="4207"/>
                    <a:pt x="950" y="4314"/>
                    <a:pt x="1228" y="4314"/>
                  </a:cubicBezTo>
                  <a:cubicBezTo>
                    <a:pt x="1297" y="4314"/>
                    <a:pt x="1367" y="4308"/>
                    <a:pt x="1437" y="4294"/>
                  </a:cubicBezTo>
                  <a:lnTo>
                    <a:pt x="2356" y="3526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78" name="Google Shape;4048;p60">
              <a:extLst>
                <a:ext uri="{FF2B5EF4-FFF2-40B4-BE49-F238E27FC236}">
                  <a16:creationId xmlns:a16="http://schemas.microsoft.com/office/drawing/2014/main" id="{29FC4115-D3CF-4788-91C5-9F56F51556DD}"/>
                </a:ext>
              </a:extLst>
            </p:cNvPr>
            <p:cNvSpPr/>
            <p:nvPr/>
          </p:nvSpPr>
          <p:spPr>
            <a:xfrm>
              <a:off x="7270956" y="3173910"/>
              <a:ext cx="146244" cy="114611"/>
            </a:xfrm>
            <a:custGeom>
              <a:avLst/>
              <a:gdLst/>
              <a:ahLst/>
              <a:cxnLst/>
              <a:rect l="l" t="t" r="r" b="b"/>
              <a:pathLst>
                <a:path w="4563" h="3576" extrusionOk="0">
                  <a:moveTo>
                    <a:pt x="3994" y="0"/>
                  </a:moveTo>
                  <a:lnTo>
                    <a:pt x="1655" y="2289"/>
                  </a:lnTo>
                  <a:lnTo>
                    <a:pt x="619" y="1454"/>
                  </a:lnTo>
                  <a:lnTo>
                    <a:pt x="1" y="2122"/>
                  </a:lnTo>
                  <a:lnTo>
                    <a:pt x="1605" y="3576"/>
                  </a:lnTo>
                  <a:lnTo>
                    <a:pt x="4562" y="668"/>
                  </a:lnTo>
                  <a:lnTo>
                    <a:pt x="39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79" name="Google Shape;4049;p60">
              <a:extLst>
                <a:ext uri="{FF2B5EF4-FFF2-40B4-BE49-F238E27FC236}">
                  <a16:creationId xmlns:a16="http://schemas.microsoft.com/office/drawing/2014/main" id="{2A22AC2B-0CAE-4C00-90A9-BC19140EBA30}"/>
                </a:ext>
              </a:extLst>
            </p:cNvPr>
            <p:cNvSpPr/>
            <p:nvPr/>
          </p:nvSpPr>
          <p:spPr>
            <a:xfrm>
              <a:off x="7195479" y="3247785"/>
              <a:ext cx="175121" cy="251721"/>
            </a:xfrm>
            <a:custGeom>
              <a:avLst/>
              <a:gdLst/>
              <a:ahLst/>
              <a:cxnLst/>
              <a:rect l="l" t="t" r="r" b="b"/>
              <a:pathLst>
                <a:path w="5464" h="7854" extrusionOk="0">
                  <a:moveTo>
                    <a:pt x="4086" y="0"/>
                  </a:moveTo>
                  <a:cubicBezTo>
                    <a:pt x="4070" y="0"/>
                    <a:pt x="4060" y="16"/>
                    <a:pt x="4060" y="51"/>
                  </a:cubicBezTo>
                  <a:cubicBezTo>
                    <a:pt x="4077" y="218"/>
                    <a:pt x="4077" y="1137"/>
                    <a:pt x="4077" y="1137"/>
                  </a:cubicBezTo>
                  <a:lnTo>
                    <a:pt x="2473" y="4495"/>
                  </a:lnTo>
                  <a:cubicBezTo>
                    <a:pt x="2306" y="4947"/>
                    <a:pt x="1938" y="5281"/>
                    <a:pt x="1487" y="5448"/>
                  </a:cubicBezTo>
                  <a:lnTo>
                    <a:pt x="0" y="5882"/>
                  </a:lnTo>
                  <a:lnTo>
                    <a:pt x="585" y="7854"/>
                  </a:lnTo>
                  <a:lnTo>
                    <a:pt x="2657" y="7169"/>
                  </a:lnTo>
                  <a:cubicBezTo>
                    <a:pt x="3191" y="6985"/>
                    <a:pt x="3609" y="6567"/>
                    <a:pt x="3793" y="6033"/>
                  </a:cubicBezTo>
                  <a:lnTo>
                    <a:pt x="5213" y="1688"/>
                  </a:lnTo>
                  <a:cubicBezTo>
                    <a:pt x="5313" y="1404"/>
                    <a:pt x="5380" y="1120"/>
                    <a:pt x="5447" y="836"/>
                  </a:cubicBezTo>
                  <a:cubicBezTo>
                    <a:pt x="5464" y="536"/>
                    <a:pt x="5397" y="252"/>
                    <a:pt x="5263" y="1"/>
                  </a:cubicBezTo>
                  <a:lnTo>
                    <a:pt x="4361" y="569"/>
                  </a:lnTo>
                  <a:cubicBezTo>
                    <a:pt x="4334" y="285"/>
                    <a:pt x="4153" y="0"/>
                    <a:pt x="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80" name="Google Shape;4050;p60">
              <a:extLst>
                <a:ext uri="{FF2B5EF4-FFF2-40B4-BE49-F238E27FC236}">
                  <a16:creationId xmlns:a16="http://schemas.microsoft.com/office/drawing/2014/main" id="{6A37C10D-0B38-4F00-8667-B800A5D66C01}"/>
                </a:ext>
              </a:extLst>
            </p:cNvPr>
            <p:cNvSpPr/>
            <p:nvPr/>
          </p:nvSpPr>
          <p:spPr>
            <a:xfrm>
              <a:off x="7069073" y="4391105"/>
              <a:ext cx="111438" cy="48492"/>
            </a:xfrm>
            <a:custGeom>
              <a:avLst/>
              <a:gdLst/>
              <a:ahLst/>
              <a:cxnLst/>
              <a:rect l="l" t="t" r="r" b="b"/>
              <a:pathLst>
                <a:path w="3477" h="1513" extrusionOk="0">
                  <a:moveTo>
                    <a:pt x="1856" y="1"/>
                  </a:moveTo>
                  <a:lnTo>
                    <a:pt x="1" y="17"/>
                  </a:lnTo>
                  <a:lnTo>
                    <a:pt x="18" y="1488"/>
                  </a:lnTo>
                  <a:lnTo>
                    <a:pt x="135" y="1488"/>
                  </a:lnTo>
                  <a:cubicBezTo>
                    <a:pt x="394" y="1496"/>
                    <a:pt x="1045" y="1513"/>
                    <a:pt x="1676" y="1513"/>
                  </a:cubicBezTo>
                  <a:cubicBezTo>
                    <a:pt x="2307" y="1513"/>
                    <a:pt x="2917" y="1496"/>
                    <a:pt x="3092" y="1438"/>
                  </a:cubicBezTo>
                  <a:cubicBezTo>
                    <a:pt x="3476" y="1321"/>
                    <a:pt x="1889" y="986"/>
                    <a:pt x="1889" y="986"/>
                  </a:cubicBezTo>
                  <a:lnTo>
                    <a:pt x="1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81" name="Google Shape;4051;p60">
              <a:extLst>
                <a:ext uri="{FF2B5EF4-FFF2-40B4-BE49-F238E27FC236}">
                  <a16:creationId xmlns:a16="http://schemas.microsoft.com/office/drawing/2014/main" id="{621388CE-542C-43CF-8F78-A56E5A0EC391}"/>
                </a:ext>
              </a:extLst>
            </p:cNvPr>
            <p:cNvSpPr/>
            <p:nvPr/>
          </p:nvSpPr>
          <p:spPr>
            <a:xfrm>
              <a:off x="7069073" y="4421007"/>
              <a:ext cx="21986" cy="16730"/>
            </a:xfrm>
            <a:custGeom>
              <a:avLst/>
              <a:gdLst/>
              <a:ahLst/>
              <a:cxnLst/>
              <a:rect l="l" t="t" r="r" b="b"/>
              <a:pathLst>
                <a:path w="686" h="522" extrusionOk="0">
                  <a:moveTo>
                    <a:pt x="65" y="0"/>
                  </a:moveTo>
                  <a:cubicBezTo>
                    <a:pt x="44" y="0"/>
                    <a:pt x="22" y="1"/>
                    <a:pt x="1" y="3"/>
                  </a:cubicBezTo>
                  <a:lnTo>
                    <a:pt x="18" y="521"/>
                  </a:lnTo>
                  <a:lnTo>
                    <a:pt x="686" y="521"/>
                  </a:lnTo>
                  <a:cubicBezTo>
                    <a:pt x="653" y="371"/>
                    <a:pt x="569" y="220"/>
                    <a:pt x="452" y="120"/>
                  </a:cubicBezTo>
                  <a:cubicBezTo>
                    <a:pt x="336" y="47"/>
                    <a:pt x="207" y="0"/>
                    <a:pt x="65" y="0"/>
                  </a:cubicBezTo>
                  <a:close/>
                </a:path>
              </a:pathLst>
            </a:custGeom>
            <a:solidFill>
              <a:schemeClr val="lt1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82" name="Google Shape;4052;p60">
              <a:extLst>
                <a:ext uri="{FF2B5EF4-FFF2-40B4-BE49-F238E27FC236}">
                  <a16:creationId xmlns:a16="http://schemas.microsoft.com/office/drawing/2014/main" id="{8DBEB0D0-089B-42AF-8CFE-54A393E10AC6}"/>
                </a:ext>
              </a:extLst>
            </p:cNvPr>
            <p:cNvSpPr/>
            <p:nvPr/>
          </p:nvSpPr>
          <p:spPr>
            <a:xfrm>
              <a:off x="7069618" y="4429116"/>
              <a:ext cx="102304" cy="10801"/>
            </a:xfrm>
            <a:custGeom>
              <a:avLst/>
              <a:gdLst/>
              <a:ahLst/>
              <a:cxnLst/>
              <a:rect l="l" t="t" r="r" b="b"/>
              <a:pathLst>
                <a:path w="3192" h="337" extrusionOk="0">
                  <a:moveTo>
                    <a:pt x="2641" y="1"/>
                  </a:moveTo>
                  <a:cubicBezTo>
                    <a:pt x="2540" y="1"/>
                    <a:pt x="2473" y="235"/>
                    <a:pt x="2473" y="235"/>
                  </a:cubicBezTo>
                  <a:lnTo>
                    <a:pt x="1" y="252"/>
                  </a:lnTo>
                  <a:lnTo>
                    <a:pt x="1" y="302"/>
                  </a:lnTo>
                  <a:cubicBezTo>
                    <a:pt x="332" y="325"/>
                    <a:pt x="812" y="336"/>
                    <a:pt x="1297" y="336"/>
                  </a:cubicBezTo>
                  <a:cubicBezTo>
                    <a:pt x="2182" y="336"/>
                    <a:pt x="3082" y="300"/>
                    <a:pt x="3125" y="235"/>
                  </a:cubicBezTo>
                  <a:cubicBezTo>
                    <a:pt x="3192" y="151"/>
                    <a:pt x="2641" y="1"/>
                    <a:pt x="2641" y="1"/>
                  </a:cubicBezTo>
                  <a:close/>
                </a:path>
              </a:pathLst>
            </a:custGeom>
            <a:solidFill>
              <a:schemeClr val="lt1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83" name="Google Shape;4053;p60">
              <a:extLst>
                <a:ext uri="{FF2B5EF4-FFF2-40B4-BE49-F238E27FC236}">
                  <a16:creationId xmlns:a16="http://schemas.microsoft.com/office/drawing/2014/main" id="{1886CF0D-EEDE-4E78-BB42-A99A213731BF}"/>
                </a:ext>
              </a:extLst>
            </p:cNvPr>
            <p:cNvSpPr/>
            <p:nvPr/>
          </p:nvSpPr>
          <p:spPr>
            <a:xfrm>
              <a:off x="7072823" y="4435558"/>
              <a:ext cx="95894" cy="2404"/>
            </a:xfrm>
            <a:custGeom>
              <a:avLst/>
              <a:gdLst/>
              <a:ahLst/>
              <a:cxnLst/>
              <a:rect l="l" t="t" r="r" b="b"/>
              <a:pathLst>
                <a:path w="2992" h="75" extrusionOk="0">
                  <a:moveTo>
                    <a:pt x="2908" y="0"/>
                  </a:moveTo>
                  <a:lnTo>
                    <a:pt x="2574" y="17"/>
                  </a:lnTo>
                  <a:cubicBezTo>
                    <a:pt x="2290" y="34"/>
                    <a:pt x="1889" y="34"/>
                    <a:pt x="1454" y="51"/>
                  </a:cubicBezTo>
                  <a:lnTo>
                    <a:pt x="1" y="51"/>
                  </a:lnTo>
                  <a:lnTo>
                    <a:pt x="335" y="67"/>
                  </a:lnTo>
                  <a:cubicBezTo>
                    <a:pt x="524" y="67"/>
                    <a:pt x="766" y="75"/>
                    <a:pt x="1034" y="75"/>
                  </a:cubicBezTo>
                  <a:cubicBezTo>
                    <a:pt x="1169" y="75"/>
                    <a:pt x="1310" y="73"/>
                    <a:pt x="1454" y="67"/>
                  </a:cubicBezTo>
                  <a:cubicBezTo>
                    <a:pt x="1889" y="67"/>
                    <a:pt x="2290" y="51"/>
                    <a:pt x="2574" y="34"/>
                  </a:cubicBezTo>
                  <a:lnTo>
                    <a:pt x="2908" y="17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84" name="Google Shape;4054;p60">
              <a:extLst>
                <a:ext uri="{FF2B5EF4-FFF2-40B4-BE49-F238E27FC236}">
                  <a16:creationId xmlns:a16="http://schemas.microsoft.com/office/drawing/2014/main" id="{2109233C-E4B6-4D77-9357-A04A072DD0DB}"/>
                </a:ext>
              </a:extLst>
            </p:cNvPr>
            <p:cNvSpPr/>
            <p:nvPr/>
          </p:nvSpPr>
          <p:spPr>
            <a:xfrm>
              <a:off x="7148878" y="4428058"/>
              <a:ext cx="5929" cy="9679"/>
            </a:xfrm>
            <a:custGeom>
              <a:avLst/>
              <a:gdLst/>
              <a:ahLst/>
              <a:cxnLst/>
              <a:rect l="l" t="t" r="r" b="b"/>
              <a:pathLst>
                <a:path w="185" h="302" extrusionOk="0">
                  <a:moveTo>
                    <a:pt x="184" y="0"/>
                  </a:moveTo>
                  <a:lnTo>
                    <a:pt x="184" y="0"/>
                  </a:lnTo>
                  <a:cubicBezTo>
                    <a:pt x="67" y="51"/>
                    <a:pt x="0" y="168"/>
                    <a:pt x="0" y="301"/>
                  </a:cubicBezTo>
                  <a:cubicBezTo>
                    <a:pt x="17" y="234"/>
                    <a:pt x="34" y="184"/>
                    <a:pt x="67" y="134"/>
                  </a:cubicBezTo>
                  <a:cubicBezTo>
                    <a:pt x="101" y="84"/>
                    <a:pt x="134" y="51"/>
                    <a:pt x="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85" name="Google Shape;4055;p60">
              <a:extLst>
                <a:ext uri="{FF2B5EF4-FFF2-40B4-BE49-F238E27FC236}">
                  <a16:creationId xmlns:a16="http://schemas.microsoft.com/office/drawing/2014/main" id="{D3979E5B-8523-4D27-AEA7-68A9D151579E}"/>
                </a:ext>
              </a:extLst>
            </p:cNvPr>
            <p:cNvSpPr/>
            <p:nvPr/>
          </p:nvSpPr>
          <p:spPr>
            <a:xfrm>
              <a:off x="7131218" y="4423764"/>
              <a:ext cx="3237" cy="5384"/>
            </a:xfrm>
            <a:custGeom>
              <a:avLst/>
              <a:gdLst/>
              <a:ahLst/>
              <a:cxnLst/>
              <a:rect l="l" t="t" r="r" b="b"/>
              <a:pathLst>
                <a:path w="101" h="168" extrusionOk="0">
                  <a:moveTo>
                    <a:pt x="100" y="1"/>
                  </a:moveTo>
                  <a:cubicBezTo>
                    <a:pt x="100" y="1"/>
                    <a:pt x="67" y="34"/>
                    <a:pt x="50" y="84"/>
                  </a:cubicBezTo>
                  <a:cubicBezTo>
                    <a:pt x="17" y="118"/>
                    <a:pt x="0" y="151"/>
                    <a:pt x="0" y="168"/>
                  </a:cubicBezTo>
                  <a:cubicBezTo>
                    <a:pt x="17" y="168"/>
                    <a:pt x="33" y="134"/>
                    <a:pt x="67" y="84"/>
                  </a:cubicBezTo>
                  <a:cubicBezTo>
                    <a:pt x="84" y="51"/>
                    <a:pt x="100" y="1"/>
                    <a:pt x="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86" name="Google Shape;4056;p60">
              <a:extLst>
                <a:ext uri="{FF2B5EF4-FFF2-40B4-BE49-F238E27FC236}">
                  <a16:creationId xmlns:a16="http://schemas.microsoft.com/office/drawing/2014/main" id="{759E6A98-DFA6-45A6-B853-9CD4992BB47F}"/>
                </a:ext>
              </a:extLst>
            </p:cNvPr>
            <p:cNvSpPr/>
            <p:nvPr/>
          </p:nvSpPr>
          <p:spPr>
            <a:xfrm>
              <a:off x="7126379" y="4423091"/>
              <a:ext cx="3782" cy="3397"/>
            </a:xfrm>
            <a:custGeom>
              <a:avLst/>
              <a:gdLst/>
              <a:ahLst/>
              <a:cxnLst/>
              <a:rect l="l" t="t" r="r" b="b"/>
              <a:pathLst>
                <a:path w="118" h="106" extrusionOk="0">
                  <a:moveTo>
                    <a:pt x="114" y="1"/>
                  </a:moveTo>
                  <a:cubicBezTo>
                    <a:pt x="105" y="1"/>
                    <a:pt x="78" y="25"/>
                    <a:pt x="51" y="39"/>
                  </a:cubicBezTo>
                  <a:cubicBezTo>
                    <a:pt x="17" y="72"/>
                    <a:pt x="1" y="105"/>
                    <a:pt x="1" y="105"/>
                  </a:cubicBezTo>
                  <a:cubicBezTo>
                    <a:pt x="1" y="105"/>
                    <a:pt x="34" y="89"/>
                    <a:pt x="68" y="55"/>
                  </a:cubicBezTo>
                  <a:cubicBezTo>
                    <a:pt x="101" y="22"/>
                    <a:pt x="118" y="5"/>
                    <a:pt x="118" y="5"/>
                  </a:cubicBezTo>
                  <a:cubicBezTo>
                    <a:pt x="118" y="2"/>
                    <a:pt x="116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87" name="Google Shape;4057;p60">
              <a:extLst>
                <a:ext uri="{FF2B5EF4-FFF2-40B4-BE49-F238E27FC236}">
                  <a16:creationId xmlns:a16="http://schemas.microsoft.com/office/drawing/2014/main" id="{EB83CFF6-79E8-48D0-92DB-6D739AE37B1E}"/>
                </a:ext>
              </a:extLst>
            </p:cNvPr>
            <p:cNvSpPr/>
            <p:nvPr/>
          </p:nvSpPr>
          <p:spPr>
            <a:xfrm>
              <a:off x="7123174" y="4420559"/>
              <a:ext cx="6442" cy="577"/>
            </a:xfrm>
            <a:custGeom>
              <a:avLst/>
              <a:gdLst/>
              <a:ahLst/>
              <a:cxnLst/>
              <a:rect l="l" t="t" r="r" b="b"/>
              <a:pathLst>
                <a:path w="201" h="18" extrusionOk="0">
                  <a:moveTo>
                    <a:pt x="0" y="1"/>
                  </a:moveTo>
                  <a:lnTo>
                    <a:pt x="0" y="17"/>
                  </a:lnTo>
                  <a:lnTo>
                    <a:pt x="101" y="17"/>
                  </a:lnTo>
                  <a:cubicBezTo>
                    <a:pt x="134" y="17"/>
                    <a:pt x="168" y="17"/>
                    <a:pt x="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88" name="Google Shape;4058;p60">
              <a:extLst>
                <a:ext uri="{FF2B5EF4-FFF2-40B4-BE49-F238E27FC236}">
                  <a16:creationId xmlns:a16="http://schemas.microsoft.com/office/drawing/2014/main" id="{95E251E9-3FC3-4CD2-84AA-3A6CBAD494D7}"/>
                </a:ext>
              </a:extLst>
            </p:cNvPr>
            <p:cNvSpPr/>
            <p:nvPr/>
          </p:nvSpPr>
          <p:spPr>
            <a:xfrm>
              <a:off x="7122116" y="4416809"/>
              <a:ext cx="6987" cy="1154"/>
            </a:xfrm>
            <a:custGeom>
              <a:avLst/>
              <a:gdLst/>
              <a:ahLst/>
              <a:cxnLst/>
              <a:rect l="l" t="t" r="r" b="b"/>
              <a:pathLst>
                <a:path w="218" h="36" extrusionOk="0">
                  <a:moveTo>
                    <a:pt x="0" y="1"/>
                  </a:moveTo>
                  <a:cubicBezTo>
                    <a:pt x="41" y="21"/>
                    <a:pt x="89" y="36"/>
                    <a:pt x="135" y="36"/>
                  </a:cubicBezTo>
                  <a:cubicBezTo>
                    <a:pt x="164" y="36"/>
                    <a:pt x="192" y="30"/>
                    <a:pt x="217" y="17"/>
                  </a:cubicBezTo>
                  <a:cubicBezTo>
                    <a:pt x="195" y="17"/>
                    <a:pt x="173" y="10"/>
                    <a:pt x="150" y="10"/>
                  </a:cubicBezTo>
                  <a:cubicBezTo>
                    <a:pt x="139" y="10"/>
                    <a:pt x="128" y="12"/>
                    <a:pt x="117" y="17"/>
                  </a:cubicBezTo>
                  <a:cubicBezTo>
                    <a:pt x="84" y="1"/>
                    <a:pt x="33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89" name="Google Shape;4059;p60">
              <a:extLst>
                <a:ext uri="{FF2B5EF4-FFF2-40B4-BE49-F238E27FC236}">
                  <a16:creationId xmlns:a16="http://schemas.microsoft.com/office/drawing/2014/main" id="{9BEF5E37-183E-47F0-9645-703DD43067B7}"/>
                </a:ext>
              </a:extLst>
            </p:cNvPr>
            <p:cNvSpPr/>
            <p:nvPr/>
          </p:nvSpPr>
          <p:spPr>
            <a:xfrm>
              <a:off x="7133334" y="4418187"/>
              <a:ext cx="11282" cy="6698"/>
            </a:xfrm>
            <a:custGeom>
              <a:avLst/>
              <a:gdLst/>
              <a:ahLst/>
              <a:cxnLst/>
              <a:rect l="l" t="t" r="r" b="b"/>
              <a:pathLst>
                <a:path w="352" h="209" extrusionOk="0">
                  <a:moveTo>
                    <a:pt x="212" y="17"/>
                  </a:moveTo>
                  <a:cubicBezTo>
                    <a:pt x="247" y="17"/>
                    <a:pt x="283" y="29"/>
                    <a:pt x="318" y="41"/>
                  </a:cubicBezTo>
                  <a:cubicBezTo>
                    <a:pt x="335" y="58"/>
                    <a:pt x="318" y="75"/>
                    <a:pt x="302" y="91"/>
                  </a:cubicBezTo>
                  <a:cubicBezTo>
                    <a:pt x="285" y="108"/>
                    <a:pt x="268" y="108"/>
                    <a:pt x="235" y="125"/>
                  </a:cubicBezTo>
                  <a:cubicBezTo>
                    <a:pt x="201" y="141"/>
                    <a:pt x="151" y="141"/>
                    <a:pt x="118" y="158"/>
                  </a:cubicBezTo>
                  <a:cubicBezTo>
                    <a:pt x="82" y="167"/>
                    <a:pt x="51" y="171"/>
                    <a:pt x="30" y="173"/>
                  </a:cubicBezTo>
                  <a:lnTo>
                    <a:pt x="30" y="173"/>
                  </a:lnTo>
                  <a:cubicBezTo>
                    <a:pt x="43" y="142"/>
                    <a:pt x="55" y="120"/>
                    <a:pt x="68" y="108"/>
                  </a:cubicBezTo>
                  <a:cubicBezTo>
                    <a:pt x="101" y="75"/>
                    <a:pt x="135" y="41"/>
                    <a:pt x="168" y="24"/>
                  </a:cubicBezTo>
                  <a:cubicBezTo>
                    <a:pt x="183" y="20"/>
                    <a:pt x="197" y="17"/>
                    <a:pt x="212" y="17"/>
                  </a:cubicBezTo>
                  <a:close/>
                  <a:moveTo>
                    <a:pt x="236" y="1"/>
                  </a:moveTo>
                  <a:cubicBezTo>
                    <a:pt x="165" y="1"/>
                    <a:pt x="96" y="34"/>
                    <a:pt x="51" y="91"/>
                  </a:cubicBezTo>
                  <a:cubicBezTo>
                    <a:pt x="34" y="108"/>
                    <a:pt x="34" y="141"/>
                    <a:pt x="18" y="174"/>
                  </a:cubicBezTo>
                  <a:lnTo>
                    <a:pt x="18" y="174"/>
                  </a:lnTo>
                  <a:cubicBezTo>
                    <a:pt x="7" y="175"/>
                    <a:pt x="1" y="175"/>
                    <a:pt x="1" y="175"/>
                  </a:cubicBezTo>
                  <a:lnTo>
                    <a:pt x="18" y="175"/>
                  </a:lnTo>
                  <a:cubicBezTo>
                    <a:pt x="18" y="192"/>
                    <a:pt x="18" y="208"/>
                    <a:pt x="18" y="208"/>
                  </a:cubicBezTo>
                  <a:cubicBezTo>
                    <a:pt x="22" y="196"/>
                    <a:pt x="26" y="185"/>
                    <a:pt x="30" y="175"/>
                  </a:cubicBezTo>
                  <a:lnTo>
                    <a:pt x="118" y="175"/>
                  </a:lnTo>
                  <a:cubicBezTo>
                    <a:pt x="168" y="158"/>
                    <a:pt x="201" y="158"/>
                    <a:pt x="252" y="141"/>
                  </a:cubicBezTo>
                  <a:cubicBezTo>
                    <a:pt x="268" y="125"/>
                    <a:pt x="302" y="125"/>
                    <a:pt x="318" y="108"/>
                  </a:cubicBezTo>
                  <a:cubicBezTo>
                    <a:pt x="335" y="91"/>
                    <a:pt x="335" y="91"/>
                    <a:pt x="352" y="75"/>
                  </a:cubicBezTo>
                  <a:cubicBezTo>
                    <a:pt x="352" y="58"/>
                    <a:pt x="335" y="41"/>
                    <a:pt x="335" y="24"/>
                  </a:cubicBezTo>
                  <a:cubicBezTo>
                    <a:pt x="303" y="8"/>
                    <a:pt x="269" y="1"/>
                    <a:pt x="2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90" name="Google Shape;4060;p60">
              <a:extLst>
                <a:ext uri="{FF2B5EF4-FFF2-40B4-BE49-F238E27FC236}">
                  <a16:creationId xmlns:a16="http://schemas.microsoft.com/office/drawing/2014/main" id="{9E940FD6-635C-4366-9CAC-A63306D40A80}"/>
                </a:ext>
              </a:extLst>
            </p:cNvPr>
            <p:cNvSpPr/>
            <p:nvPr/>
          </p:nvSpPr>
          <p:spPr>
            <a:xfrm>
              <a:off x="7129071" y="4416264"/>
              <a:ext cx="5929" cy="7532"/>
            </a:xfrm>
            <a:custGeom>
              <a:avLst/>
              <a:gdLst/>
              <a:ahLst/>
              <a:cxnLst/>
              <a:rect l="l" t="t" r="r" b="b"/>
              <a:pathLst>
                <a:path w="185" h="235" extrusionOk="0">
                  <a:moveTo>
                    <a:pt x="34" y="1"/>
                  </a:moveTo>
                  <a:cubicBezTo>
                    <a:pt x="17" y="18"/>
                    <a:pt x="0" y="34"/>
                    <a:pt x="0" y="68"/>
                  </a:cubicBezTo>
                  <a:cubicBezTo>
                    <a:pt x="0" y="84"/>
                    <a:pt x="17" y="101"/>
                    <a:pt x="34" y="118"/>
                  </a:cubicBezTo>
                  <a:cubicBezTo>
                    <a:pt x="50" y="135"/>
                    <a:pt x="67" y="168"/>
                    <a:pt x="84" y="185"/>
                  </a:cubicBezTo>
                  <a:cubicBezTo>
                    <a:pt x="100" y="201"/>
                    <a:pt x="134" y="218"/>
                    <a:pt x="151" y="235"/>
                  </a:cubicBezTo>
                  <a:cubicBezTo>
                    <a:pt x="151" y="235"/>
                    <a:pt x="134" y="218"/>
                    <a:pt x="100" y="168"/>
                  </a:cubicBezTo>
                  <a:cubicBezTo>
                    <a:pt x="84" y="151"/>
                    <a:pt x="50" y="135"/>
                    <a:pt x="50" y="101"/>
                  </a:cubicBezTo>
                  <a:cubicBezTo>
                    <a:pt x="34" y="84"/>
                    <a:pt x="17" y="34"/>
                    <a:pt x="50" y="34"/>
                  </a:cubicBezTo>
                  <a:cubicBezTo>
                    <a:pt x="53" y="31"/>
                    <a:pt x="57" y="30"/>
                    <a:pt x="61" y="30"/>
                  </a:cubicBezTo>
                  <a:cubicBezTo>
                    <a:pt x="79" y="30"/>
                    <a:pt x="104" y="57"/>
                    <a:pt x="117" y="84"/>
                  </a:cubicBezTo>
                  <a:cubicBezTo>
                    <a:pt x="134" y="101"/>
                    <a:pt x="151" y="135"/>
                    <a:pt x="167" y="151"/>
                  </a:cubicBezTo>
                  <a:cubicBezTo>
                    <a:pt x="167" y="118"/>
                    <a:pt x="167" y="84"/>
                    <a:pt x="134" y="68"/>
                  </a:cubicBezTo>
                  <a:cubicBezTo>
                    <a:pt x="117" y="34"/>
                    <a:pt x="84" y="1"/>
                    <a:pt x="34" y="1"/>
                  </a:cubicBezTo>
                  <a:close/>
                  <a:moveTo>
                    <a:pt x="167" y="151"/>
                  </a:moveTo>
                  <a:cubicBezTo>
                    <a:pt x="167" y="185"/>
                    <a:pt x="167" y="201"/>
                    <a:pt x="167" y="235"/>
                  </a:cubicBezTo>
                  <a:cubicBezTo>
                    <a:pt x="184" y="218"/>
                    <a:pt x="184" y="185"/>
                    <a:pt x="167" y="1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91" name="Google Shape;4061;p60">
              <a:extLst>
                <a:ext uri="{FF2B5EF4-FFF2-40B4-BE49-F238E27FC236}">
                  <a16:creationId xmlns:a16="http://schemas.microsoft.com/office/drawing/2014/main" id="{DF7C3ED6-34C3-493C-9830-AB5789B9DD41}"/>
                </a:ext>
              </a:extLst>
            </p:cNvPr>
            <p:cNvSpPr/>
            <p:nvPr/>
          </p:nvSpPr>
          <p:spPr>
            <a:xfrm>
              <a:off x="7069618" y="4420559"/>
              <a:ext cx="21441" cy="16634"/>
            </a:xfrm>
            <a:custGeom>
              <a:avLst/>
              <a:gdLst/>
              <a:ahLst/>
              <a:cxnLst/>
              <a:rect l="l" t="t" r="r" b="b"/>
              <a:pathLst>
                <a:path w="669" h="519" extrusionOk="0">
                  <a:moveTo>
                    <a:pt x="1" y="1"/>
                  </a:moveTo>
                  <a:cubicBezTo>
                    <a:pt x="1" y="9"/>
                    <a:pt x="13" y="9"/>
                    <a:pt x="36" y="9"/>
                  </a:cubicBezTo>
                  <a:cubicBezTo>
                    <a:pt x="59" y="9"/>
                    <a:pt x="92" y="9"/>
                    <a:pt x="134" y="17"/>
                  </a:cubicBezTo>
                  <a:cubicBezTo>
                    <a:pt x="368" y="34"/>
                    <a:pt x="552" y="184"/>
                    <a:pt x="636" y="385"/>
                  </a:cubicBezTo>
                  <a:cubicBezTo>
                    <a:pt x="669" y="468"/>
                    <a:pt x="669" y="519"/>
                    <a:pt x="669" y="519"/>
                  </a:cubicBezTo>
                  <a:cubicBezTo>
                    <a:pt x="669" y="519"/>
                    <a:pt x="669" y="502"/>
                    <a:pt x="669" y="485"/>
                  </a:cubicBezTo>
                  <a:cubicBezTo>
                    <a:pt x="669" y="452"/>
                    <a:pt x="652" y="418"/>
                    <a:pt x="652" y="385"/>
                  </a:cubicBezTo>
                  <a:cubicBezTo>
                    <a:pt x="569" y="168"/>
                    <a:pt x="368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92" name="Google Shape;4062;p60">
              <a:extLst>
                <a:ext uri="{FF2B5EF4-FFF2-40B4-BE49-F238E27FC236}">
                  <a16:creationId xmlns:a16="http://schemas.microsoft.com/office/drawing/2014/main" id="{16BC0B1B-6D97-4A54-8A43-D6F5794C08F2}"/>
                </a:ext>
              </a:extLst>
            </p:cNvPr>
            <p:cNvSpPr/>
            <p:nvPr/>
          </p:nvSpPr>
          <p:spPr>
            <a:xfrm>
              <a:off x="7074971" y="4395912"/>
              <a:ext cx="1122" cy="24679"/>
            </a:xfrm>
            <a:custGeom>
              <a:avLst/>
              <a:gdLst/>
              <a:ahLst/>
              <a:cxnLst/>
              <a:rect l="l" t="t" r="r" b="b"/>
              <a:pathLst>
                <a:path w="35" h="770" extrusionOk="0">
                  <a:moveTo>
                    <a:pt x="17" y="1"/>
                  </a:moveTo>
                  <a:cubicBezTo>
                    <a:pt x="1" y="252"/>
                    <a:pt x="1" y="502"/>
                    <a:pt x="17" y="770"/>
                  </a:cubicBezTo>
                  <a:cubicBezTo>
                    <a:pt x="34" y="502"/>
                    <a:pt x="34" y="252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93" name="Google Shape;4063;p60">
              <a:extLst>
                <a:ext uri="{FF2B5EF4-FFF2-40B4-BE49-F238E27FC236}">
                  <a16:creationId xmlns:a16="http://schemas.microsoft.com/office/drawing/2014/main" id="{2BF12C7E-57FA-4D2D-A495-E052DC3BF167}"/>
                </a:ext>
              </a:extLst>
            </p:cNvPr>
            <p:cNvSpPr/>
            <p:nvPr/>
          </p:nvSpPr>
          <p:spPr>
            <a:xfrm>
              <a:off x="7098527" y="4431552"/>
              <a:ext cx="17724" cy="1058"/>
            </a:xfrm>
            <a:custGeom>
              <a:avLst/>
              <a:gdLst/>
              <a:ahLst/>
              <a:cxnLst/>
              <a:rect l="l" t="t" r="r" b="b"/>
              <a:pathLst>
                <a:path w="553" h="33" extrusionOk="0">
                  <a:moveTo>
                    <a:pt x="512" y="1"/>
                  </a:moveTo>
                  <a:cubicBezTo>
                    <a:pt x="461" y="1"/>
                    <a:pt x="368" y="8"/>
                    <a:pt x="268" y="8"/>
                  </a:cubicBezTo>
                  <a:lnTo>
                    <a:pt x="1" y="8"/>
                  </a:lnTo>
                  <a:cubicBezTo>
                    <a:pt x="60" y="20"/>
                    <a:pt x="127" y="32"/>
                    <a:pt x="191" y="32"/>
                  </a:cubicBezTo>
                  <a:cubicBezTo>
                    <a:pt x="218" y="32"/>
                    <a:pt x="244" y="30"/>
                    <a:pt x="268" y="25"/>
                  </a:cubicBezTo>
                  <a:cubicBezTo>
                    <a:pt x="368" y="25"/>
                    <a:pt x="452" y="25"/>
                    <a:pt x="552" y="8"/>
                  </a:cubicBezTo>
                  <a:cubicBezTo>
                    <a:pt x="552" y="3"/>
                    <a:pt x="537" y="1"/>
                    <a:pt x="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94" name="Google Shape;4064;p60">
              <a:extLst>
                <a:ext uri="{FF2B5EF4-FFF2-40B4-BE49-F238E27FC236}">
                  <a16:creationId xmlns:a16="http://schemas.microsoft.com/office/drawing/2014/main" id="{CA98EC8D-75AE-42CD-B737-CC9FD2E455FC}"/>
                </a:ext>
              </a:extLst>
            </p:cNvPr>
            <p:cNvSpPr/>
            <p:nvPr/>
          </p:nvSpPr>
          <p:spPr>
            <a:xfrm>
              <a:off x="7086765" y="4431808"/>
              <a:ext cx="2179" cy="3782"/>
            </a:xfrm>
            <a:custGeom>
              <a:avLst/>
              <a:gdLst/>
              <a:ahLst/>
              <a:cxnLst/>
              <a:rect l="l" t="t" r="r" b="b"/>
              <a:pathLst>
                <a:path w="68" h="118" extrusionOk="0">
                  <a:moveTo>
                    <a:pt x="0" y="0"/>
                  </a:moveTo>
                  <a:cubicBezTo>
                    <a:pt x="0" y="17"/>
                    <a:pt x="17" y="34"/>
                    <a:pt x="34" y="51"/>
                  </a:cubicBezTo>
                  <a:cubicBezTo>
                    <a:pt x="34" y="84"/>
                    <a:pt x="50" y="117"/>
                    <a:pt x="50" y="117"/>
                  </a:cubicBezTo>
                  <a:cubicBezTo>
                    <a:pt x="67" y="101"/>
                    <a:pt x="67" y="84"/>
                    <a:pt x="50" y="51"/>
                  </a:cubicBezTo>
                  <a:cubicBezTo>
                    <a:pt x="34" y="1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95" name="Google Shape;4065;p60">
              <a:extLst>
                <a:ext uri="{FF2B5EF4-FFF2-40B4-BE49-F238E27FC236}">
                  <a16:creationId xmlns:a16="http://schemas.microsoft.com/office/drawing/2014/main" id="{960EB496-935F-4C7F-8403-C6B701EC5149}"/>
                </a:ext>
              </a:extLst>
            </p:cNvPr>
            <p:cNvSpPr/>
            <p:nvPr/>
          </p:nvSpPr>
          <p:spPr>
            <a:xfrm>
              <a:off x="7082470" y="4426456"/>
              <a:ext cx="2179" cy="2404"/>
            </a:xfrm>
            <a:custGeom>
              <a:avLst/>
              <a:gdLst/>
              <a:ahLst/>
              <a:cxnLst/>
              <a:rect l="l" t="t" r="r" b="b"/>
              <a:pathLst>
                <a:path w="68" h="75" extrusionOk="0">
                  <a:moveTo>
                    <a:pt x="1" y="0"/>
                  </a:moveTo>
                  <a:cubicBezTo>
                    <a:pt x="1" y="0"/>
                    <a:pt x="1" y="34"/>
                    <a:pt x="17" y="50"/>
                  </a:cubicBezTo>
                  <a:cubicBezTo>
                    <a:pt x="41" y="62"/>
                    <a:pt x="56" y="74"/>
                    <a:pt x="63" y="74"/>
                  </a:cubicBezTo>
                  <a:cubicBezTo>
                    <a:pt x="66" y="74"/>
                    <a:pt x="67" y="72"/>
                    <a:pt x="67" y="67"/>
                  </a:cubicBezTo>
                  <a:cubicBezTo>
                    <a:pt x="67" y="67"/>
                    <a:pt x="67" y="50"/>
                    <a:pt x="34" y="34"/>
                  </a:cubicBezTo>
                  <a:cubicBezTo>
                    <a:pt x="17" y="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96" name="Google Shape;4066;p60">
              <a:extLst>
                <a:ext uri="{FF2B5EF4-FFF2-40B4-BE49-F238E27FC236}">
                  <a16:creationId xmlns:a16="http://schemas.microsoft.com/office/drawing/2014/main" id="{A74F5D6C-9C91-42B1-B2A7-ECDC348D1721}"/>
                </a:ext>
              </a:extLst>
            </p:cNvPr>
            <p:cNvSpPr/>
            <p:nvPr/>
          </p:nvSpPr>
          <p:spPr>
            <a:xfrm>
              <a:off x="7076060" y="4423764"/>
              <a:ext cx="3782" cy="1635"/>
            </a:xfrm>
            <a:custGeom>
              <a:avLst/>
              <a:gdLst/>
              <a:ahLst/>
              <a:cxnLst/>
              <a:rect l="l" t="t" r="r" b="b"/>
              <a:pathLst>
                <a:path w="118" h="51" extrusionOk="0">
                  <a:moveTo>
                    <a:pt x="67" y="1"/>
                  </a:moveTo>
                  <a:cubicBezTo>
                    <a:pt x="33" y="1"/>
                    <a:pt x="0" y="1"/>
                    <a:pt x="0" y="18"/>
                  </a:cubicBezTo>
                  <a:cubicBezTo>
                    <a:pt x="0" y="18"/>
                    <a:pt x="33" y="18"/>
                    <a:pt x="50" y="34"/>
                  </a:cubicBezTo>
                  <a:cubicBezTo>
                    <a:pt x="84" y="34"/>
                    <a:pt x="100" y="51"/>
                    <a:pt x="100" y="51"/>
                  </a:cubicBezTo>
                  <a:cubicBezTo>
                    <a:pt x="117" y="34"/>
                    <a:pt x="100" y="18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97" name="Google Shape;4067;p60">
              <a:extLst>
                <a:ext uri="{FF2B5EF4-FFF2-40B4-BE49-F238E27FC236}">
                  <a16:creationId xmlns:a16="http://schemas.microsoft.com/office/drawing/2014/main" id="{5149BBAE-CFCF-4E0C-9BFC-C6C2F7F9E6C3}"/>
                </a:ext>
              </a:extLst>
            </p:cNvPr>
            <p:cNvSpPr/>
            <p:nvPr/>
          </p:nvSpPr>
          <p:spPr>
            <a:xfrm>
              <a:off x="7071221" y="4422834"/>
              <a:ext cx="2179" cy="961"/>
            </a:xfrm>
            <a:custGeom>
              <a:avLst/>
              <a:gdLst/>
              <a:ahLst/>
              <a:cxnLst/>
              <a:rect l="l" t="t" r="r" b="b"/>
              <a:pathLst>
                <a:path w="68" h="30" extrusionOk="0">
                  <a:moveTo>
                    <a:pt x="26" y="1"/>
                  </a:moveTo>
                  <a:cubicBezTo>
                    <a:pt x="22" y="1"/>
                    <a:pt x="17" y="5"/>
                    <a:pt x="17" y="13"/>
                  </a:cubicBezTo>
                  <a:cubicBezTo>
                    <a:pt x="1" y="13"/>
                    <a:pt x="17" y="13"/>
                    <a:pt x="34" y="30"/>
                  </a:cubicBezTo>
                  <a:lnTo>
                    <a:pt x="68" y="30"/>
                  </a:lnTo>
                  <a:cubicBezTo>
                    <a:pt x="68" y="13"/>
                    <a:pt x="51" y="13"/>
                    <a:pt x="34" y="13"/>
                  </a:cubicBezTo>
                  <a:cubicBezTo>
                    <a:pt x="34" y="5"/>
                    <a:pt x="30" y="1"/>
                    <a:pt x="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98" name="Google Shape;4068;p60">
              <a:extLst>
                <a:ext uri="{FF2B5EF4-FFF2-40B4-BE49-F238E27FC236}">
                  <a16:creationId xmlns:a16="http://schemas.microsoft.com/office/drawing/2014/main" id="{220CF46C-9C88-42AE-813A-82972E6FA343}"/>
                </a:ext>
              </a:extLst>
            </p:cNvPr>
            <p:cNvSpPr/>
            <p:nvPr/>
          </p:nvSpPr>
          <p:spPr>
            <a:xfrm>
              <a:off x="6862928" y="4349888"/>
              <a:ext cx="83907" cy="99483"/>
            </a:xfrm>
            <a:custGeom>
              <a:avLst/>
              <a:gdLst/>
              <a:ahLst/>
              <a:cxnLst/>
              <a:rect l="l" t="t" r="r" b="b"/>
              <a:pathLst>
                <a:path w="2618" h="3104" extrusionOk="0">
                  <a:moveTo>
                    <a:pt x="936" y="0"/>
                  </a:moveTo>
                  <a:lnTo>
                    <a:pt x="0" y="1119"/>
                  </a:lnTo>
                  <a:lnTo>
                    <a:pt x="84" y="1186"/>
                  </a:lnTo>
                  <a:cubicBezTo>
                    <a:pt x="468" y="1537"/>
                    <a:pt x="2022" y="2941"/>
                    <a:pt x="2356" y="3091"/>
                  </a:cubicBezTo>
                  <a:cubicBezTo>
                    <a:pt x="2376" y="3099"/>
                    <a:pt x="2392" y="3103"/>
                    <a:pt x="2405" y="3103"/>
                  </a:cubicBezTo>
                  <a:cubicBezTo>
                    <a:pt x="2618" y="3103"/>
                    <a:pt x="1738" y="1955"/>
                    <a:pt x="1738" y="1955"/>
                  </a:cubicBezTo>
                  <a:lnTo>
                    <a:pt x="2373" y="1186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99" name="Google Shape;4069;p60">
              <a:extLst>
                <a:ext uri="{FF2B5EF4-FFF2-40B4-BE49-F238E27FC236}">
                  <a16:creationId xmlns:a16="http://schemas.microsoft.com/office/drawing/2014/main" id="{4374F1D4-7E9E-4DA1-AA2E-5E300C8C2F3B}"/>
                </a:ext>
              </a:extLst>
            </p:cNvPr>
            <p:cNvSpPr/>
            <p:nvPr/>
          </p:nvSpPr>
          <p:spPr>
            <a:xfrm>
              <a:off x="6863441" y="4371843"/>
              <a:ext cx="19839" cy="27339"/>
            </a:xfrm>
            <a:custGeom>
              <a:avLst/>
              <a:gdLst/>
              <a:ahLst/>
              <a:cxnLst/>
              <a:rect l="l" t="t" r="r" b="b"/>
              <a:pathLst>
                <a:path w="619" h="853" extrusionOk="0">
                  <a:moveTo>
                    <a:pt x="335" y="0"/>
                  </a:moveTo>
                  <a:lnTo>
                    <a:pt x="1" y="401"/>
                  </a:lnTo>
                  <a:lnTo>
                    <a:pt x="519" y="852"/>
                  </a:lnTo>
                  <a:cubicBezTo>
                    <a:pt x="602" y="702"/>
                    <a:pt x="619" y="551"/>
                    <a:pt x="586" y="384"/>
                  </a:cubicBezTo>
                  <a:cubicBezTo>
                    <a:pt x="552" y="234"/>
                    <a:pt x="469" y="100"/>
                    <a:pt x="335" y="0"/>
                  </a:cubicBezTo>
                  <a:close/>
                </a:path>
              </a:pathLst>
            </a:custGeom>
            <a:solidFill>
              <a:schemeClr val="lt1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00" name="Google Shape;4070;p60">
              <a:extLst>
                <a:ext uri="{FF2B5EF4-FFF2-40B4-BE49-F238E27FC236}">
                  <a16:creationId xmlns:a16="http://schemas.microsoft.com/office/drawing/2014/main" id="{30F922F4-D462-4AA6-984A-0B14D291ACBC}"/>
                </a:ext>
              </a:extLst>
            </p:cNvPr>
            <p:cNvSpPr/>
            <p:nvPr/>
          </p:nvSpPr>
          <p:spPr>
            <a:xfrm>
              <a:off x="6862928" y="4384695"/>
              <a:ext cx="80894" cy="64837"/>
            </a:xfrm>
            <a:custGeom>
              <a:avLst/>
              <a:gdLst/>
              <a:ahLst/>
              <a:cxnLst/>
              <a:rect l="l" t="t" r="r" b="b"/>
              <a:pathLst>
                <a:path w="2524" h="2023" extrusionOk="0">
                  <a:moveTo>
                    <a:pt x="33" y="0"/>
                  </a:moveTo>
                  <a:lnTo>
                    <a:pt x="0" y="17"/>
                  </a:lnTo>
                  <a:cubicBezTo>
                    <a:pt x="660" y="677"/>
                    <a:pt x="2267" y="2022"/>
                    <a:pt x="2418" y="2022"/>
                  </a:cubicBezTo>
                  <a:cubicBezTo>
                    <a:pt x="2420" y="2022"/>
                    <a:pt x="2421" y="2022"/>
                    <a:pt x="2423" y="2022"/>
                  </a:cubicBezTo>
                  <a:cubicBezTo>
                    <a:pt x="2523" y="2005"/>
                    <a:pt x="2206" y="1521"/>
                    <a:pt x="2206" y="1521"/>
                  </a:cubicBezTo>
                  <a:cubicBezTo>
                    <a:pt x="2190" y="1508"/>
                    <a:pt x="2171" y="1503"/>
                    <a:pt x="2150" y="1503"/>
                  </a:cubicBezTo>
                  <a:cubicBezTo>
                    <a:pt x="2056" y="1503"/>
                    <a:pt x="1922" y="1604"/>
                    <a:pt x="1922" y="1604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chemeClr val="lt1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01" name="Google Shape;4071;p60">
              <a:extLst>
                <a:ext uri="{FF2B5EF4-FFF2-40B4-BE49-F238E27FC236}">
                  <a16:creationId xmlns:a16="http://schemas.microsoft.com/office/drawing/2014/main" id="{F4F5D49C-2E56-4727-99B1-8523A5FD8CF5}"/>
                </a:ext>
              </a:extLst>
            </p:cNvPr>
            <p:cNvSpPr/>
            <p:nvPr/>
          </p:nvSpPr>
          <p:spPr>
            <a:xfrm>
              <a:off x="6863441" y="4383605"/>
              <a:ext cx="77369" cy="64933"/>
            </a:xfrm>
            <a:custGeom>
              <a:avLst/>
              <a:gdLst/>
              <a:ahLst/>
              <a:cxnLst/>
              <a:rect l="l" t="t" r="r" b="b"/>
              <a:pathLst>
                <a:path w="2414" h="2026" extrusionOk="0">
                  <a:moveTo>
                    <a:pt x="1" y="1"/>
                  </a:moveTo>
                  <a:lnTo>
                    <a:pt x="1" y="17"/>
                  </a:lnTo>
                  <a:cubicBezTo>
                    <a:pt x="1" y="17"/>
                    <a:pt x="17" y="17"/>
                    <a:pt x="17" y="34"/>
                  </a:cubicBezTo>
                  <a:cubicBezTo>
                    <a:pt x="17" y="17"/>
                    <a:pt x="1" y="17"/>
                    <a:pt x="1" y="1"/>
                  </a:cubicBezTo>
                  <a:close/>
                  <a:moveTo>
                    <a:pt x="17" y="34"/>
                  </a:moveTo>
                  <a:lnTo>
                    <a:pt x="84" y="101"/>
                  </a:lnTo>
                  <a:lnTo>
                    <a:pt x="335" y="318"/>
                  </a:lnTo>
                  <a:cubicBezTo>
                    <a:pt x="552" y="519"/>
                    <a:pt x="853" y="769"/>
                    <a:pt x="1187" y="1053"/>
                  </a:cubicBezTo>
                  <a:cubicBezTo>
                    <a:pt x="1521" y="1337"/>
                    <a:pt x="1822" y="1588"/>
                    <a:pt x="2056" y="1755"/>
                  </a:cubicBezTo>
                  <a:lnTo>
                    <a:pt x="2323" y="1956"/>
                  </a:lnTo>
                  <a:lnTo>
                    <a:pt x="2056" y="1738"/>
                  </a:lnTo>
                  <a:cubicBezTo>
                    <a:pt x="1839" y="1571"/>
                    <a:pt x="1538" y="1321"/>
                    <a:pt x="1204" y="1037"/>
                  </a:cubicBezTo>
                  <a:cubicBezTo>
                    <a:pt x="870" y="753"/>
                    <a:pt x="569" y="502"/>
                    <a:pt x="352" y="318"/>
                  </a:cubicBezTo>
                  <a:lnTo>
                    <a:pt x="101" y="84"/>
                  </a:lnTo>
                  <a:lnTo>
                    <a:pt x="17" y="34"/>
                  </a:lnTo>
                  <a:close/>
                  <a:moveTo>
                    <a:pt x="2323" y="1956"/>
                  </a:moveTo>
                  <a:lnTo>
                    <a:pt x="2390" y="2022"/>
                  </a:lnTo>
                  <a:cubicBezTo>
                    <a:pt x="2390" y="2025"/>
                    <a:pt x="2391" y="2026"/>
                    <a:pt x="2392" y="2026"/>
                  </a:cubicBezTo>
                  <a:cubicBezTo>
                    <a:pt x="2398" y="2026"/>
                    <a:pt x="2414" y="2002"/>
                    <a:pt x="2411" y="2002"/>
                  </a:cubicBezTo>
                  <a:lnTo>
                    <a:pt x="2411" y="2002"/>
                  </a:lnTo>
                  <a:cubicBezTo>
                    <a:pt x="2411" y="2002"/>
                    <a:pt x="2409" y="2003"/>
                    <a:pt x="2407" y="2006"/>
                  </a:cubicBezTo>
                  <a:lnTo>
                    <a:pt x="2323" y="19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02" name="Google Shape;4072;p60">
              <a:extLst>
                <a:ext uri="{FF2B5EF4-FFF2-40B4-BE49-F238E27FC236}">
                  <a16:creationId xmlns:a16="http://schemas.microsoft.com/office/drawing/2014/main" id="{4D68B412-776B-4E98-B6F4-AC446E6AF2A4}"/>
                </a:ext>
              </a:extLst>
            </p:cNvPr>
            <p:cNvSpPr/>
            <p:nvPr/>
          </p:nvSpPr>
          <p:spPr>
            <a:xfrm>
              <a:off x="6923951" y="4432770"/>
              <a:ext cx="10769" cy="3878"/>
            </a:xfrm>
            <a:custGeom>
              <a:avLst/>
              <a:gdLst/>
              <a:ahLst/>
              <a:cxnLst/>
              <a:rect l="l" t="t" r="r" b="b"/>
              <a:pathLst>
                <a:path w="336" h="121" extrusionOk="0">
                  <a:moveTo>
                    <a:pt x="231" y="1"/>
                  </a:moveTo>
                  <a:cubicBezTo>
                    <a:pt x="141" y="1"/>
                    <a:pt x="62" y="47"/>
                    <a:pt x="1" y="121"/>
                  </a:cubicBezTo>
                  <a:cubicBezTo>
                    <a:pt x="88" y="63"/>
                    <a:pt x="188" y="17"/>
                    <a:pt x="289" y="17"/>
                  </a:cubicBezTo>
                  <a:cubicBezTo>
                    <a:pt x="304" y="17"/>
                    <a:pt x="320" y="18"/>
                    <a:pt x="335" y="21"/>
                  </a:cubicBezTo>
                  <a:cubicBezTo>
                    <a:pt x="299" y="7"/>
                    <a:pt x="265" y="1"/>
                    <a:pt x="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03" name="Google Shape;4073;p60">
              <a:extLst>
                <a:ext uri="{FF2B5EF4-FFF2-40B4-BE49-F238E27FC236}">
                  <a16:creationId xmlns:a16="http://schemas.microsoft.com/office/drawing/2014/main" id="{5E734B25-A695-4002-9B7B-F68FEACFFC51}"/>
                </a:ext>
              </a:extLst>
            </p:cNvPr>
            <p:cNvSpPr/>
            <p:nvPr/>
          </p:nvSpPr>
          <p:spPr>
            <a:xfrm>
              <a:off x="6915938" y="4416809"/>
              <a:ext cx="5897" cy="1635"/>
            </a:xfrm>
            <a:custGeom>
              <a:avLst/>
              <a:gdLst/>
              <a:ahLst/>
              <a:cxnLst/>
              <a:rect l="l" t="t" r="r" b="b"/>
              <a:pathLst>
                <a:path w="184" h="51" extrusionOk="0">
                  <a:moveTo>
                    <a:pt x="184" y="1"/>
                  </a:moveTo>
                  <a:cubicBezTo>
                    <a:pt x="151" y="1"/>
                    <a:pt x="117" y="1"/>
                    <a:pt x="100" y="17"/>
                  </a:cubicBezTo>
                  <a:cubicBezTo>
                    <a:pt x="50" y="34"/>
                    <a:pt x="0" y="51"/>
                    <a:pt x="17" y="51"/>
                  </a:cubicBezTo>
                  <a:cubicBezTo>
                    <a:pt x="34" y="51"/>
                    <a:pt x="67" y="51"/>
                    <a:pt x="100" y="34"/>
                  </a:cubicBezTo>
                  <a:cubicBezTo>
                    <a:pt x="151" y="17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04" name="Google Shape;4074;p60">
              <a:extLst>
                <a:ext uri="{FF2B5EF4-FFF2-40B4-BE49-F238E27FC236}">
                  <a16:creationId xmlns:a16="http://schemas.microsoft.com/office/drawing/2014/main" id="{668AE4D0-C074-4035-A296-E7FD33EF6B17}"/>
                </a:ext>
              </a:extLst>
            </p:cNvPr>
            <p:cNvSpPr/>
            <p:nvPr/>
          </p:nvSpPr>
          <p:spPr>
            <a:xfrm>
              <a:off x="6914336" y="4413059"/>
              <a:ext cx="4840" cy="577"/>
            </a:xfrm>
            <a:custGeom>
              <a:avLst/>
              <a:gdLst/>
              <a:ahLst/>
              <a:cxnLst/>
              <a:rect l="l" t="t" r="r" b="b"/>
              <a:pathLst>
                <a:path w="151" h="18" extrusionOk="0">
                  <a:moveTo>
                    <a:pt x="67" y="1"/>
                  </a:moveTo>
                  <a:cubicBezTo>
                    <a:pt x="34" y="1"/>
                    <a:pt x="0" y="1"/>
                    <a:pt x="0" y="17"/>
                  </a:cubicBezTo>
                  <a:lnTo>
                    <a:pt x="67" y="17"/>
                  </a:lnTo>
                  <a:cubicBezTo>
                    <a:pt x="117" y="17"/>
                    <a:pt x="150" y="17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05" name="Google Shape;4075;p60">
              <a:extLst>
                <a:ext uri="{FF2B5EF4-FFF2-40B4-BE49-F238E27FC236}">
                  <a16:creationId xmlns:a16="http://schemas.microsoft.com/office/drawing/2014/main" id="{E64965CA-F497-47FF-A4F9-AFD7010EDBA6}"/>
                </a:ext>
              </a:extLst>
            </p:cNvPr>
            <p:cNvSpPr/>
            <p:nvPr/>
          </p:nvSpPr>
          <p:spPr>
            <a:xfrm>
              <a:off x="6915394" y="4407162"/>
              <a:ext cx="4840" cy="4327"/>
            </a:xfrm>
            <a:custGeom>
              <a:avLst/>
              <a:gdLst/>
              <a:ahLst/>
              <a:cxnLst/>
              <a:rect l="l" t="t" r="r" b="b"/>
              <a:pathLst>
                <a:path w="151" h="13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4" y="34"/>
                    <a:pt x="67" y="68"/>
                  </a:cubicBezTo>
                  <a:cubicBezTo>
                    <a:pt x="117" y="101"/>
                    <a:pt x="151" y="134"/>
                    <a:pt x="151" y="134"/>
                  </a:cubicBezTo>
                  <a:cubicBezTo>
                    <a:pt x="151" y="118"/>
                    <a:pt x="117" y="84"/>
                    <a:pt x="84" y="51"/>
                  </a:cubicBezTo>
                  <a:cubicBezTo>
                    <a:pt x="51" y="1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06" name="Google Shape;4076;p60">
              <a:extLst>
                <a:ext uri="{FF2B5EF4-FFF2-40B4-BE49-F238E27FC236}">
                  <a16:creationId xmlns:a16="http://schemas.microsoft.com/office/drawing/2014/main" id="{F1B9E0A4-A62B-4A93-B07D-2405E3EB9D1D}"/>
                </a:ext>
              </a:extLst>
            </p:cNvPr>
            <p:cNvSpPr/>
            <p:nvPr/>
          </p:nvSpPr>
          <p:spPr>
            <a:xfrm>
              <a:off x="6916996" y="4403412"/>
              <a:ext cx="5384" cy="4872"/>
            </a:xfrm>
            <a:custGeom>
              <a:avLst/>
              <a:gdLst/>
              <a:ahLst/>
              <a:cxnLst/>
              <a:rect l="l" t="t" r="r" b="b"/>
              <a:pathLst>
                <a:path w="168" h="152" extrusionOk="0">
                  <a:moveTo>
                    <a:pt x="1" y="1"/>
                  </a:moveTo>
                  <a:cubicBezTo>
                    <a:pt x="34" y="68"/>
                    <a:pt x="101" y="135"/>
                    <a:pt x="168" y="151"/>
                  </a:cubicBezTo>
                  <a:cubicBezTo>
                    <a:pt x="168" y="151"/>
                    <a:pt x="134" y="118"/>
                    <a:pt x="84" y="84"/>
                  </a:cubicBezTo>
                  <a:cubicBezTo>
                    <a:pt x="34" y="34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07" name="Google Shape;4077;p60">
              <a:extLst>
                <a:ext uri="{FF2B5EF4-FFF2-40B4-BE49-F238E27FC236}">
                  <a16:creationId xmlns:a16="http://schemas.microsoft.com/office/drawing/2014/main" id="{97C046D6-929C-4F4C-98A9-A36F6709E3C3}"/>
                </a:ext>
              </a:extLst>
            </p:cNvPr>
            <p:cNvSpPr/>
            <p:nvPr/>
          </p:nvSpPr>
          <p:spPr>
            <a:xfrm>
              <a:off x="6920746" y="4414886"/>
              <a:ext cx="11826" cy="6250"/>
            </a:xfrm>
            <a:custGeom>
              <a:avLst/>
              <a:gdLst/>
              <a:ahLst/>
              <a:cxnLst/>
              <a:rect l="l" t="t" r="r" b="b"/>
              <a:pathLst>
                <a:path w="369" h="195" extrusionOk="0">
                  <a:moveTo>
                    <a:pt x="150" y="20"/>
                  </a:moveTo>
                  <a:cubicBezTo>
                    <a:pt x="179" y="20"/>
                    <a:pt x="211" y="32"/>
                    <a:pt x="235" y="44"/>
                  </a:cubicBezTo>
                  <a:cubicBezTo>
                    <a:pt x="285" y="61"/>
                    <a:pt x="318" y="94"/>
                    <a:pt x="335" y="127"/>
                  </a:cubicBezTo>
                  <a:cubicBezTo>
                    <a:pt x="335" y="152"/>
                    <a:pt x="326" y="167"/>
                    <a:pt x="314" y="167"/>
                  </a:cubicBezTo>
                  <a:cubicBezTo>
                    <a:pt x="310" y="167"/>
                    <a:pt x="306" y="165"/>
                    <a:pt x="301" y="161"/>
                  </a:cubicBezTo>
                  <a:cubicBezTo>
                    <a:pt x="268" y="161"/>
                    <a:pt x="251" y="161"/>
                    <a:pt x="235" y="144"/>
                  </a:cubicBezTo>
                  <a:cubicBezTo>
                    <a:pt x="184" y="127"/>
                    <a:pt x="151" y="111"/>
                    <a:pt x="118" y="94"/>
                  </a:cubicBezTo>
                  <a:cubicBezTo>
                    <a:pt x="80" y="75"/>
                    <a:pt x="53" y="57"/>
                    <a:pt x="37" y="44"/>
                  </a:cubicBezTo>
                  <a:lnTo>
                    <a:pt x="37" y="44"/>
                  </a:lnTo>
                  <a:cubicBezTo>
                    <a:pt x="60" y="34"/>
                    <a:pt x="85" y="27"/>
                    <a:pt x="118" y="27"/>
                  </a:cubicBezTo>
                  <a:cubicBezTo>
                    <a:pt x="127" y="22"/>
                    <a:pt x="139" y="20"/>
                    <a:pt x="150" y="20"/>
                  </a:cubicBezTo>
                  <a:close/>
                  <a:moveTo>
                    <a:pt x="171" y="0"/>
                  </a:moveTo>
                  <a:cubicBezTo>
                    <a:pt x="149" y="0"/>
                    <a:pt x="125" y="3"/>
                    <a:pt x="101" y="10"/>
                  </a:cubicBezTo>
                  <a:cubicBezTo>
                    <a:pt x="85" y="10"/>
                    <a:pt x="52" y="26"/>
                    <a:pt x="35" y="43"/>
                  </a:cubicBezTo>
                  <a:lnTo>
                    <a:pt x="35" y="43"/>
                  </a:lnTo>
                  <a:cubicBezTo>
                    <a:pt x="23" y="33"/>
                    <a:pt x="17" y="27"/>
                    <a:pt x="17" y="27"/>
                  </a:cubicBezTo>
                  <a:lnTo>
                    <a:pt x="17" y="27"/>
                  </a:lnTo>
                  <a:cubicBezTo>
                    <a:pt x="21" y="34"/>
                    <a:pt x="25" y="40"/>
                    <a:pt x="29" y="47"/>
                  </a:cubicBezTo>
                  <a:lnTo>
                    <a:pt x="29" y="47"/>
                  </a:lnTo>
                  <a:cubicBezTo>
                    <a:pt x="30" y="46"/>
                    <a:pt x="31" y="46"/>
                    <a:pt x="32" y="45"/>
                  </a:cubicBezTo>
                  <a:lnTo>
                    <a:pt x="32" y="45"/>
                  </a:lnTo>
                  <a:cubicBezTo>
                    <a:pt x="31" y="46"/>
                    <a:pt x="31" y="47"/>
                    <a:pt x="30" y="48"/>
                  </a:cubicBezTo>
                  <a:lnTo>
                    <a:pt x="30" y="48"/>
                  </a:lnTo>
                  <a:cubicBezTo>
                    <a:pt x="29" y="48"/>
                    <a:pt x="29" y="47"/>
                    <a:pt x="29" y="47"/>
                  </a:cubicBezTo>
                  <a:lnTo>
                    <a:pt x="29" y="47"/>
                  </a:lnTo>
                  <a:cubicBezTo>
                    <a:pt x="19" y="51"/>
                    <a:pt x="10" y="56"/>
                    <a:pt x="1" y="61"/>
                  </a:cubicBezTo>
                  <a:cubicBezTo>
                    <a:pt x="1" y="61"/>
                    <a:pt x="15" y="61"/>
                    <a:pt x="30" y="48"/>
                  </a:cubicBezTo>
                  <a:lnTo>
                    <a:pt x="30" y="48"/>
                  </a:lnTo>
                  <a:cubicBezTo>
                    <a:pt x="48" y="74"/>
                    <a:pt x="74" y="97"/>
                    <a:pt x="101" y="111"/>
                  </a:cubicBezTo>
                  <a:cubicBezTo>
                    <a:pt x="134" y="127"/>
                    <a:pt x="184" y="144"/>
                    <a:pt x="218" y="161"/>
                  </a:cubicBezTo>
                  <a:cubicBezTo>
                    <a:pt x="251" y="178"/>
                    <a:pt x="268" y="178"/>
                    <a:pt x="301" y="194"/>
                  </a:cubicBezTo>
                  <a:cubicBezTo>
                    <a:pt x="318" y="194"/>
                    <a:pt x="335" y="194"/>
                    <a:pt x="351" y="178"/>
                  </a:cubicBezTo>
                  <a:cubicBezTo>
                    <a:pt x="351" y="161"/>
                    <a:pt x="368" y="144"/>
                    <a:pt x="351" y="127"/>
                  </a:cubicBezTo>
                  <a:cubicBezTo>
                    <a:pt x="325" y="48"/>
                    <a:pt x="257" y="0"/>
                    <a:pt x="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08" name="Google Shape;4078;p60">
              <a:extLst>
                <a:ext uri="{FF2B5EF4-FFF2-40B4-BE49-F238E27FC236}">
                  <a16:creationId xmlns:a16="http://schemas.microsoft.com/office/drawing/2014/main" id="{EE3B65C6-BF9C-48D0-831E-4C10BB8241D6}"/>
                </a:ext>
              </a:extLst>
            </p:cNvPr>
            <p:cNvSpPr/>
            <p:nvPr/>
          </p:nvSpPr>
          <p:spPr>
            <a:xfrm>
              <a:off x="6920746" y="4408251"/>
              <a:ext cx="4327" cy="8589"/>
            </a:xfrm>
            <a:custGeom>
              <a:avLst/>
              <a:gdLst/>
              <a:ahLst/>
              <a:cxnLst/>
              <a:rect l="l" t="t" r="r" b="b"/>
              <a:pathLst>
                <a:path w="135" h="268" extrusionOk="0">
                  <a:moveTo>
                    <a:pt x="84" y="0"/>
                  </a:moveTo>
                  <a:cubicBezTo>
                    <a:pt x="67" y="0"/>
                    <a:pt x="34" y="0"/>
                    <a:pt x="34" y="34"/>
                  </a:cubicBezTo>
                  <a:cubicBezTo>
                    <a:pt x="17" y="50"/>
                    <a:pt x="17" y="67"/>
                    <a:pt x="1" y="84"/>
                  </a:cubicBezTo>
                  <a:cubicBezTo>
                    <a:pt x="1" y="117"/>
                    <a:pt x="1" y="134"/>
                    <a:pt x="1" y="167"/>
                  </a:cubicBezTo>
                  <a:cubicBezTo>
                    <a:pt x="1" y="201"/>
                    <a:pt x="17" y="234"/>
                    <a:pt x="34" y="251"/>
                  </a:cubicBezTo>
                  <a:cubicBezTo>
                    <a:pt x="34" y="251"/>
                    <a:pt x="17" y="217"/>
                    <a:pt x="17" y="167"/>
                  </a:cubicBezTo>
                  <a:cubicBezTo>
                    <a:pt x="17" y="134"/>
                    <a:pt x="17" y="117"/>
                    <a:pt x="34" y="84"/>
                  </a:cubicBezTo>
                  <a:cubicBezTo>
                    <a:pt x="34" y="57"/>
                    <a:pt x="45" y="29"/>
                    <a:pt x="67" y="29"/>
                  </a:cubicBezTo>
                  <a:cubicBezTo>
                    <a:pt x="72" y="29"/>
                    <a:pt x="78" y="31"/>
                    <a:pt x="84" y="34"/>
                  </a:cubicBezTo>
                  <a:cubicBezTo>
                    <a:pt x="101" y="50"/>
                    <a:pt x="118" y="84"/>
                    <a:pt x="101" y="117"/>
                  </a:cubicBezTo>
                  <a:cubicBezTo>
                    <a:pt x="101" y="151"/>
                    <a:pt x="101" y="167"/>
                    <a:pt x="84" y="201"/>
                  </a:cubicBezTo>
                  <a:cubicBezTo>
                    <a:pt x="67" y="217"/>
                    <a:pt x="51" y="234"/>
                    <a:pt x="34" y="268"/>
                  </a:cubicBezTo>
                  <a:cubicBezTo>
                    <a:pt x="34" y="268"/>
                    <a:pt x="67" y="251"/>
                    <a:pt x="101" y="201"/>
                  </a:cubicBezTo>
                  <a:cubicBezTo>
                    <a:pt x="118" y="184"/>
                    <a:pt x="118" y="151"/>
                    <a:pt x="134" y="117"/>
                  </a:cubicBezTo>
                  <a:cubicBezTo>
                    <a:pt x="134" y="84"/>
                    <a:pt x="118" y="34"/>
                    <a:pt x="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09" name="Google Shape;4079;p60">
              <a:extLst>
                <a:ext uri="{FF2B5EF4-FFF2-40B4-BE49-F238E27FC236}">
                  <a16:creationId xmlns:a16="http://schemas.microsoft.com/office/drawing/2014/main" id="{1C6E53F9-3582-4C2A-B925-B4A1456C50C1}"/>
                </a:ext>
              </a:extLst>
            </p:cNvPr>
            <p:cNvSpPr/>
            <p:nvPr/>
          </p:nvSpPr>
          <p:spPr>
            <a:xfrm>
              <a:off x="6874690" y="4372355"/>
              <a:ext cx="10737" cy="26281"/>
            </a:xfrm>
            <a:custGeom>
              <a:avLst/>
              <a:gdLst/>
              <a:ahLst/>
              <a:cxnLst/>
              <a:rect l="l" t="t" r="r" b="b"/>
              <a:pathLst>
                <a:path w="335" h="820" extrusionOk="0">
                  <a:moveTo>
                    <a:pt x="1" y="1"/>
                  </a:moveTo>
                  <a:cubicBezTo>
                    <a:pt x="1" y="1"/>
                    <a:pt x="51" y="17"/>
                    <a:pt x="101" y="84"/>
                  </a:cubicBezTo>
                  <a:cubicBezTo>
                    <a:pt x="268" y="251"/>
                    <a:pt x="301" y="485"/>
                    <a:pt x="235" y="703"/>
                  </a:cubicBezTo>
                  <a:cubicBezTo>
                    <a:pt x="201" y="769"/>
                    <a:pt x="168" y="819"/>
                    <a:pt x="168" y="819"/>
                  </a:cubicBezTo>
                  <a:cubicBezTo>
                    <a:pt x="184" y="819"/>
                    <a:pt x="184" y="803"/>
                    <a:pt x="201" y="786"/>
                  </a:cubicBezTo>
                  <a:cubicBezTo>
                    <a:pt x="218" y="769"/>
                    <a:pt x="235" y="736"/>
                    <a:pt x="251" y="703"/>
                  </a:cubicBezTo>
                  <a:cubicBezTo>
                    <a:pt x="335" y="485"/>
                    <a:pt x="285" y="235"/>
                    <a:pt x="118" y="68"/>
                  </a:cubicBezTo>
                  <a:cubicBezTo>
                    <a:pt x="84" y="51"/>
                    <a:pt x="67" y="34"/>
                    <a:pt x="34" y="17"/>
                  </a:cubicBezTo>
                  <a:cubicBezTo>
                    <a:pt x="17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10" name="Google Shape;4080;p60">
              <a:extLst>
                <a:ext uri="{FF2B5EF4-FFF2-40B4-BE49-F238E27FC236}">
                  <a16:creationId xmlns:a16="http://schemas.microsoft.com/office/drawing/2014/main" id="{C2C23C0D-679E-4980-8FA9-F2F770E9ED42}"/>
                </a:ext>
              </a:extLst>
            </p:cNvPr>
            <p:cNvSpPr/>
            <p:nvPr/>
          </p:nvSpPr>
          <p:spPr>
            <a:xfrm>
              <a:off x="6879530" y="4356843"/>
              <a:ext cx="16089" cy="18781"/>
            </a:xfrm>
            <a:custGeom>
              <a:avLst/>
              <a:gdLst/>
              <a:ahLst/>
              <a:cxnLst/>
              <a:rect l="l" t="t" r="r" b="b"/>
              <a:pathLst>
                <a:path w="502" h="586" extrusionOk="0">
                  <a:moveTo>
                    <a:pt x="501" y="0"/>
                  </a:moveTo>
                  <a:cubicBezTo>
                    <a:pt x="401" y="100"/>
                    <a:pt x="317" y="184"/>
                    <a:pt x="234" y="284"/>
                  </a:cubicBezTo>
                  <a:cubicBezTo>
                    <a:pt x="150" y="385"/>
                    <a:pt x="67" y="485"/>
                    <a:pt x="0" y="585"/>
                  </a:cubicBezTo>
                  <a:cubicBezTo>
                    <a:pt x="167" y="401"/>
                    <a:pt x="334" y="217"/>
                    <a:pt x="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11" name="Google Shape;4081;p60">
              <a:extLst>
                <a:ext uri="{FF2B5EF4-FFF2-40B4-BE49-F238E27FC236}">
                  <a16:creationId xmlns:a16="http://schemas.microsoft.com/office/drawing/2014/main" id="{B761FC8E-5373-4E6F-934B-C5461A0363DA}"/>
                </a:ext>
              </a:extLst>
            </p:cNvPr>
            <p:cNvSpPr/>
            <p:nvPr/>
          </p:nvSpPr>
          <p:spPr>
            <a:xfrm>
              <a:off x="6889689" y="4399149"/>
              <a:ext cx="13429" cy="11282"/>
            </a:xfrm>
            <a:custGeom>
              <a:avLst/>
              <a:gdLst/>
              <a:ahLst/>
              <a:cxnLst/>
              <a:rect l="l" t="t" r="r" b="b"/>
              <a:pathLst>
                <a:path w="419" h="352" extrusionOk="0">
                  <a:moveTo>
                    <a:pt x="0" y="0"/>
                  </a:moveTo>
                  <a:lnTo>
                    <a:pt x="0" y="0"/>
                  </a:lnTo>
                  <a:cubicBezTo>
                    <a:pt x="117" y="151"/>
                    <a:pt x="251" y="268"/>
                    <a:pt x="418" y="351"/>
                  </a:cubicBezTo>
                  <a:cubicBezTo>
                    <a:pt x="418" y="351"/>
                    <a:pt x="318" y="284"/>
                    <a:pt x="201" y="184"/>
                  </a:cubicBezTo>
                  <a:cubicBezTo>
                    <a:pt x="84" y="84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12" name="Google Shape;4082;p60">
              <a:extLst>
                <a:ext uri="{FF2B5EF4-FFF2-40B4-BE49-F238E27FC236}">
                  <a16:creationId xmlns:a16="http://schemas.microsoft.com/office/drawing/2014/main" id="{500757DE-C731-451A-B7DE-175039A20137}"/>
                </a:ext>
              </a:extLst>
            </p:cNvPr>
            <p:cNvSpPr/>
            <p:nvPr/>
          </p:nvSpPr>
          <p:spPr>
            <a:xfrm>
              <a:off x="6879530" y="4391649"/>
              <a:ext cx="1635" cy="3782"/>
            </a:xfrm>
            <a:custGeom>
              <a:avLst/>
              <a:gdLst/>
              <a:ahLst/>
              <a:cxnLst/>
              <a:rect l="l" t="t" r="r" b="b"/>
              <a:pathLst>
                <a:path w="51" h="118" extrusionOk="0">
                  <a:moveTo>
                    <a:pt x="33" y="0"/>
                  </a:moveTo>
                  <a:cubicBezTo>
                    <a:pt x="33" y="0"/>
                    <a:pt x="17" y="34"/>
                    <a:pt x="17" y="67"/>
                  </a:cubicBezTo>
                  <a:cubicBezTo>
                    <a:pt x="0" y="84"/>
                    <a:pt x="0" y="117"/>
                    <a:pt x="0" y="117"/>
                  </a:cubicBezTo>
                  <a:cubicBezTo>
                    <a:pt x="0" y="117"/>
                    <a:pt x="33" y="101"/>
                    <a:pt x="33" y="67"/>
                  </a:cubicBezTo>
                  <a:cubicBezTo>
                    <a:pt x="50" y="34"/>
                    <a:pt x="33" y="0"/>
                    <a:pt x="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13" name="Google Shape;4083;p60">
              <a:extLst>
                <a:ext uri="{FF2B5EF4-FFF2-40B4-BE49-F238E27FC236}">
                  <a16:creationId xmlns:a16="http://schemas.microsoft.com/office/drawing/2014/main" id="{AF016AF9-6CDE-44D6-96D5-788C5AA54921}"/>
                </a:ext>
              </a:extLst>
            </p:cNvPr>
            <p:cNvSpPr/>
            <p:nvPr/>
          </p:nvSpPr>
          <p:spPr>
            <a:xfrm>
              <a:off x="6880587" y="4384695"/>
              <a:ext cx="577" cy="3237"/>
            </a:xfrm>
            <a:custGeom>
              <a:avLst/>
              <a:gdLst/>
              <a:ahLst/>
              <a:cxnLst/>
              <a:rect l="l" t="t" r="r" b="b"/>
              <a:pathLst>
                <a:path w="18" h="101" extrusionOk="0">
                  <a:moveTo>
                    <a:pt x="0" y="0"/>
                  </a:moveTo>
                  <a:cubicBezTo>
                    <a:pt x="0" y="0"/>
                    <a:pt x="0" y="33"/>
                    <a:pt x="0" y="50"/>
                  </a:cubicBezTo>
                  <a:cubicBezTo>
                    <a:pt x="0" y="84"/>
                    <a:pt x="0" y="100"/>
                    <a:pt x="17" y="100"/>
                  </a:cubicBezTo>
                  <a:cubicBezTo>
                    <a:pt x="17" y="100"/>
                    <a:pt x="17" y="84"/>
                    <a:pt x="17" y="50"/>
                  </a:cubicBezTo>
                  <a:cubicBezTo>
                    <a:pt x="17" y="17"/>
                    <a:pt x="1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14" name="Google Shape;4084;p60">
              <a:extLst>
                <a:ext uri="{FF2B5EF4-FFF2-40B4-BE49-F238E27FC236}">
                  <a16:creationId xmlns:a16="http://schemas.microsoft.com/office/drawing/2014/main" id="{2723FFB3-0089-4A65-9C56-B91B73B62B85}"/>
                </a:ext>
              </a:extLst>
            </p:cNvPr>
            <p:cNvSpPr/>
            <p:nvPr/>
          </p:nvSpPr>
          <p:spPr>
            <a:xfrm>
              <a:off x="6877382" y="4378797"/>
              <a:ext cx="2179" cy="3237"/>
            </a:xfrm>
            <a:custGeom>
              <a:avLst/>
              <a:gdLst/>
              <a:ahLst/>
              <a:cxnLst/>
              <a:rect l="l" t="t" r="r" b="b"/>
              <a:pathLst>
                <a:path w="68" h="101" extrusionOk="0">
                  <a:moveTo>
                    <a:pt x="0" y="0"/>
                  </a:moveTo>
                  <a:cubicBezTo>
                    <a:pt x="0" y="0"/>
                    <a:pt x="17" y="17"/>
                    <a:pt x="34" y="50"/>
                  </a:cubicBezTo>
                  <a:cubicBezTo>
                    <a:pt x="50" y="67"/>
                    <a:pt x="50" y="101"/>
                    <a:pt x="67" y="101"/>
                  </a:cubicBezTo>
                  <a:cubicBezTo>
                    <a:pt x="67" y="101"/>
                    <a:pt x="67" y="67"/>
                    <a:pt x="50" y="34"/>
                  </a:cubicBez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15" name="Google Shape;4085;p60">
              <a:extLst>
                <a:ext uri="{FF2B5EF4-FFF2-40B4-BE49-F238E27FC236}">
                  <a16:creationId xmlns:a16="http://schemas.microsoft.com/office/drawing/2014/main" id="{F541992D-2015-4707-B6D1-D4057491813F}"/>
                </a:ext>
              </a:extLst>
            </p:cNvPr>
            <p:cNvSpPr/>
            <p:nvPr/>
          </p:nvSpPr>
          <p:spPr>
            <a:xfrm>
              <a:off x="6874690" y="4375048"/>
              <a:ext cx="1122" cy="1635"/>
            </a:xfrm>
            <a:custGeom>
              <a:avLst/>
              <a:gdLst/>
              <a:ahLst/>
              <a:cxnLst/>
              <a:rect l="l" t="t" r="r" b="b"/>
              <a:pathLst>
                <a:path w="35" h="51" extrusionOk="0">
                  <a:moveTo>
                    <a:pt x="1" y="0"/>
                  </a:moveTo>
                  <a:cubicBezTo>
                    <a:pt x="1" y="0"/>
                    <a:pt x="1" y="17"/>
                    <a:pt x="1" y="34"/>
                  </a:cubicBezTo>
                  <a:cubicBezTo>
                    <a:pt x="17" y="50"/>
                    <a:pt x="34" y="50"/>
                    <a:pt x="34" y="50"/>
                  </a:cubicBezTo>
                  <a:cubicBezTo>
                    <a:pt x="34" y="50"/>
                    <a:pt x="34" y="34"/>
                    <a:pt x="34" y="17"/>
                  </a:cubicBezTo>
                  <a:cubicBezTo>
                    <a:pt x="17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16" name="Google Shape;4086;p60">
              <a:extLst>
                <a:ext uri="{FF2B5EF4-FFF2-40B4-BE49-F238E27FC236}">
                  <a16:creationId xmlns:a16="http://schemas.microsoft.com/office/drawing/2014/main" id="{4B334430-59A7-4F0D-984B-0F83724468BC}"/>
                </a:ext>
              </a:extLst>
            </p:cNvPr>
            <p:cNvSpPr/>
            <p:nvPr/>
          </p:nvSpPr>
          <p:spPr>
            <a:xfrm>
              <a:off x="6868280" y="3742060"/>
              <a:ext cx="330435" cy="671031"/>
            </a:xfrm>
            <a:custGeom>
              <a:avLst/>
              <a:gdLst/>
              <a:ahLst/>
              <a:cxnLst/>
              <a:rect l="l" t="t" r="r" b="b"/>
              <a:pathLst>
                <a:path w="10310" h="20937" extrusionOk="0">
                  <a:moveTo>
                    <a:pt x="9340" y="1"/>
                  </a:moveTo>
                  <a:lnTo>
                    <a:pt x="5447" y="118"/>
                  </a:lnTo>
                  <a:cubicBezTo>
                    <a:pt x="5447" y="118"/>
                    <a:pt x="4829" y="2741"/>
                    <a:pt x="5013" y="3259"/>
                  </a:cubicBezTo>
                  <a:cubicBezTo>
                    <a:pt x="5180" y="3777"/>
                    <a:pt x="6316" y="4078"/>
                    <a:pt x="6316" y="4078"/>
                  </a:cubicBezTo>
                  <a:lnTo>
                    <a:pt x="6283" y="11262"/>
                  </a:lnTo>
                  <a:lnTo>
                    <a:pt x="0" y="19032"/>
                  </a:lnTo>
                  <a:lnTo>
                    <a:pt x="2323" y="20937"/>
                  </a:lnTo>
                  <a:cubicBezTo>
                    <a:pt x="2323" y="20937"/>
                    <a:pt x="9123" y="13150"/>
                    <a:pt x="9725" y="11747"/>
                  </a:cubicBezTo>
                  <a:cubicBezTo>
                    <a:pt x="10309" y="10327"/>
                    <a:pt x="9340" y="1"/>
                    <a:pt x="9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17" name="Google Shape;4087;p60">
              <a:extLst>
                <a:ext uri="{FF2B5EF4-FFF2-40B4-BE49-F238E27FC236}">
                  <a16:creationId xmlns:a16="http://schemas.microsoft.com/office/drawing/2014/main" id="{711479F2-D077-472B-ACD6-F6B6417B2A35}"/>
                </a:ext>
              </a:extLst>
            </p:cNvPr>
            <p:cNvSpPr/>
            <p:nvPr/>
          </p:nvSpPr>
          <p:spPr>
            <a:xfrm>
              <a:off x="6975904" y="3711548"/>
              <a:ext cx="179961" cy="699940"/>
            </a:xfrm>
            <a:custGeom>
              <a:avLst/>
              <a:gdLst/>
              <a:ahLst/>
              <a:cxnLst/>
              <a:rect l="l" t="t" r="r" b="b"/>
              <a:pathLst>
                <a:path w="5615" h="21839" extrusionOk="0">
                  <a:moveTo>
                    <a:pt x="5297" y="0"/>
                  </a:moveTo>
                  <a:lnTo>
                    <a:pt x="134" y="518"/>
                  </a:lnTo>
                  <a:lnTo>
                    <a:pt x="67" y="1955"/>
                  </a:lnTo>
                  <a:cubicBezTo>
                    <a:pt x="1" y="3192"/>
                    <a:pt x="468" y="3743"/>
                    <a:pt x="803" y="4061"/>
                  </a:cubicBezTo>
                  <a:lnTo>
                    <a:pt x="2407" y="21838"/>
                  </a:lnTo>
                  <a:lnTo>
                    <a:pt x="5615" y="21822"/>
                  </a:lnTo>
                  <a:lnTo>
                    <a:pt x="52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18" name="Google Shape;4088;p60">
              <a:extLst>
                <a:ext uri="{FF2B5EF4-FFF2-40B4-BE49-F238E27FC236}">
                  <a16:creationId xmlns:a16="http://schemas.microsoft.com/office/drawing/2014/main" id="{6CCC7D6F-CA5D-45F4-9AEA-94059A0AFA2B}"/>
                </a:ext>
              </a:extLst>
            </p:cNvPr>
            <p:cNvSpPr/>
            <p:nvPr/>
          </p:nvSpPr>
          <p:spPr>
            <a:xfrm>
              <a:off x="7037504" y="3852921"/>
              <a:ext cx="39646" cy="289219"/>
            </a:xfrm>
            <a:custGeom>
              <a:avLst/>
              <a:gdLst/>
              <a:ahLst/>
              <a:cxnLst/>
              <a:rect l="l" t="t" r="r" b="b"/>
              <a:pathLst>
                <a:path w="1237" h="9024" extrusionOk="0">
                  <a:moveTo>
                    <a:pt x="618" y="1"/>
                  </a:moveTo>
                  <a:cubicBezTo>
                    <a:pt x="602" y="34"/>
                    <a:pt x="602" y="67"/>
                    <a:pt x="618" y="101"/>
                  </a:cubicBezTo>
                  <a:cubicBezTo>
                    <a:pt x="618" y="67"/>
                    <a:pt x="618" y="34"/>
                    <a:pt x="618" y="1"/>
                  </a:cubicBezTo>
                  <a:close/>
                  <a:moveTo>
                    <a:pt x="618" y="101"/>
                  </a:moveTo>
                  <a:cubicBezTo>
                    <a:pt x="618" y="168"/>
                    <a:pt x="618" y="268"/>
                    <a:pt x="618" y="385"/>
                  </a:cubicBezTo>
                  <a:cubicBezTo>
                    <a:pt x="635" y="619"/>
                    <a:pt x="652" y="953"/>
                    <a:pt x="685" y="1387"/>
                  </a:cubicBezTo>
                  <a:cubicBezTo>
                    <a:pt x="735" y="2239"/>
                    <a:pt x="819" y="3409"/>
                    <a:pt x="936" y="4712"/>
                  </a:cubicBezTo>
                  <a:cubicBezTo>
                    <a:pt x="1035" y="5692"/>
                    <a:pt x="1118" y="6605"/>
                    <a:pt x="1185" y="7371"/>
                  </a:cubicBezTo>
                  <a:lnTo>
                    <a:pt x="1185" y="7371"/>
                  </a:lnTo>
                  <a:lnTo>
                    <a:pt x="334" y="8555"/>
                  </a:lnTo>
                  <a:lnTo>
                    <a:pt x="84" y="8906"/>
                  </a:lnTo>
                  <a:lnTo>
                    <a:pt x="33" y="8990"/>
                  </a:lnTo>
                  <a:lnTo>
                    <a:pt x="33" y="8990"/>
                  </a:lnTo>
                  <a:lnTo>
                    <a:pt x="100" y="8906"/>
                  </a:lnTo>
                  <a:lnTo>
                    <a:pt x="351" y="8589"/>
                  </a:lnTo>
                  <a:cubicBezTo>
                    <a:pt x="568" y="8288"/>
                    <a:pt x="869" y="7887"/>
                    <a:pt x="1236" y="7402"/>
                  </a:cubicBezTo>
                  <a:lnTo>
                    <a:pt x="1236" y="7386"/>
                  </a:lnTo>
                  <a:cubicBezTo>
                    <a:pt x="1186" y="6617"/>
                    <a:pt x="1103" y="5698"/>
                    <a:pt x="1003" y="4712"/>
                  </a:cubicBezTo>
                  <a:cubicBezTo>
                    <a:pt x="902" y="3409"/>
                    <a:pt x="785" y="2239"/>
                    <a:pt x="719" y="1387"/>
                  </a:cubicBezTo>
                  <a:cubicBezTo>
                    <a:pt x="685" y="970"/>
                    <a:pt x="668" y="619"/>
                    <a:pt x="652" y="368"/>
                  </a:cubicBezTo>
                  <a:cubicBezTo>
                    <a:pt x="635" y="268"/>
                    <a:pt x="635" y="168"/>
                    <a:pt x="618" y="101"/>
                  </a:cubicBezTo>
                  <a:close/>
                  <a:moveTo>
                    <a:pt x="33" y="8990"/>
                  </a:moveTo>
                  <a:cubicBezTo>
                    <a:pt x="20" y="8990"/>
                    <a:pt x="18" y="9000"/>
                    <a:pt x="17" y="9012"/>
                  </a:cubicBezTo>
                  <a:lnTo>
                    <a:pt x="17" y="9012"/>
                  </a:lnTo>
                  <a:cubicBezTo>
                    <a:pt x="21" y="9006"/>
                    <a:pt x="25" y="8998"/>
                    <a:pt x="33" y="8990"/>
                  </a:cubicBezTo>
                  <a:close/>
                  <a:moveTo>
                    <a:pt x="17" y="9012"/>
                  </a:moveTo>
                  <a:cubicBezTo>
                    <a:pt x="13" y="9019"/>
                    <a:pt x="9" y="9023"/>
                    <a:pt x="0" y="9023"/>
                  </a:cubicBezTo>
                  <a:lnTo>
                    <a:pt x="17" y="9023"/>
                  </a:lnTo>
                  <a:cubicBezTo>
                    <a:pt x="17" y="9019"/>
                    <a:pt x="17" y="9016"/>
                    <a:pt x="17" y="90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19" name="Google Shape;4089;p60">
              <a:extLst>
                <a:ext uri="{FF2B5EF4-FFF2-40B4-BE49-F238E27FC236}">
                  <a16:creationId xmlns:a16="http://schemas.microsoft.com/office/drawing/2014/main" id="{EB729755-D2EB-4E12-B63A-693977C37F5B}"/>
                </a:ext>
              </a:extLst>
            </p:cNvPr>
            <p:cNvSpPr/>
            <p:nvPr/>
          </p:nvSpPr>
          <p:spPr>
            <a:xfrm>
              <a:off x="7015550" y="3841671"/>
              <a:ext cx="53556" cy="11282"/>
            </a:xfrm>
            <a:custGeom>
              <a:avLst/>
              <a:gdLst/>
              <a:ahLst/>
              <a:cxnLst/>
              <a:rect l="l" t="t" r="r" b="b"/>
              <a:pathLst>
                <a:path w="1671" h="352" extrusionOk="0">
                  <a:moveTo>
                    <a:pt x="0" y="1"/>
                  </a:moveTo>
                  <a:cubicBezTo>
                    <a:pt x="551" y="184"/>
                    <a:pt x="1103" y="301"/>
                    <a:pt x="1671" y="352"/>
                  </a:cubicBezTo>
                  <a:cubicBezTo>
                    <a:pt x="1119" y="218"/>
                    <a:pt x="568" y="10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20" name="Google Shape;4090;p60">
              <a:extLst>
                <a:ext uri="{FF2B5EF4-FFF2-40B4-BE49-F238E27FC236}">
                  <a16:creationId xmlns:a16="http://schemas.microsoft.com/office/drawing/2014/main" id="{12B54197-8B7B-49F3-90C4-46D2874EC87E}"/>
                </a:ext>
              </a:extLst>
            </p:cNvPr>
            <p:cNvSpPr/>
            <p:nvPr/>
          </p:nvSpPr>
          <p:spPr>
            <a:xfrm>
              <a:off x="7083528" y="4082207"/>
              <a:ext cx="55735" cy="9583"/>
            </a:xfrm>
            <a:custGeom>
              <a:avLst/>
              <a:gdLst/>
              <a:ahLst/>
              <a:cxnLst/>
              <a:rect l="l" t="t" r="r" b="b"/>
              <a:pathLst>
                <a:path w="1739" h="299" extrusionOk="0">
                  <a:moveTo>
                    <a:pt x="721" y="1"/>
                  </a:moveTo>
                  <a:cubicBezTo>
                    <a:pt x="559" y="1"/>
                    <a:pt x="396" y="21"/>
                    <a:pt x="235" y="65"/>
                  </a:cubicBezTo>
                  <a:cubicBezTo>
                    <a:pt x="151" y="81"/>
                    <a:pt x="68" y="115"/>
                    <a:pt x="1" y="165"/>
                  </a:cubicBezTo>
                  <a:cubicBezTo>
                    <a:pt x="223" y="100"/>
                    <a:pt x="452" y="67"/>
                    <a:pt x="682" y="67"/>
                  </a:cubicBezTo>
                  <a:cubicBezTo>
                    <a:pt x="1042" y="67"/>
                    <a:pt x="1403" y="146"/>
                    <a:pt x="1739" y="299"/>
                  </a:cubicBezTo>
                  <a:cubicBezTo>
                    <a:pt x="1672" y="248"/>
                    <a:pt x="1605" y="198"/>
                    <a:pt x="1521" y="165"/>
                  </a:cubicBezTo>
                  <a:cubicBezTo>
                    <a:pt x="1269" y="60"/>
                    <a:pt x="997" y="1"/>
                    <a:pt x="7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21" name="Google Shape;4091;p60">
              <a:extLst>
                <a:ext uri="{FF2B5EF4-FFF2-40B4-BE49-F238E27FC236}">
                  <a16:creationId xmlns:a16="http://schemas.microsoft.com/office/drawing/2014/main" id="{238ED9FC-4112-4252-8BAB-6A6796B6B920}"/>
                </a:ext>
              </a:extLst>
            </p:cNvPr>
            <p:cNvSpPr/>
            <p:nvPr/>
          </p:nvSpPr>
          <p:spPr>
            <a:xfrm>
              <a:off x="7044459" y="4124417"/>
              <a:ext cx="131758" cy="171403"/>
            </a:xfrm>
            <a:custGeom>
              <a:avLst/>
              <a:gdLst/>
              <a:ahLst/>
              <a:cxnLst/>
              <a:rect l="l" t="t" r="r" b="b"/>
              <a:pathLst>
                <a:path w="4111" h="5348" extrusionOk="0">
                  <a:moveTo>
                    <a:pt x="4093" y="1"/>
                  </a:moveTo>
                  <a:cubicBezTo>
                    <a:pt x="4064" y="1"/>
                    <a:pt x="3150" y="1181"/>
                    <a:pt x="2022" y="2657"/>
                  </a:cubicBezTo>
                  <a:cubicBezTo>
                    <a:pt x="903" y="4128"/>
                    <a:pt x="0" y="5331"/>
                    <a:pt x="17" y="5347"/>
                  </a:cubicBezTo>
                  <a:cubicBezTo>
                    <a:pt x="34" y="5347"/>
                    <a:pt x="953" y="4161"/>
                    <a:pt x="2089" y="2691"/>
                  </a:cubicBezTo>
                  <a:cubicBezTo>
                    <a:pt x="3208" y="1220"/>
                    <a:pt x="4111" y="1"/>
                    <a:pt x="4094" y="1"/>
                  </a:cubicBezTo>
                  <a:cubicBezTo>
                    <a:pt x="4094" y="1"/>
                    <a:pt x="4094" y="1"/>
                    <a:pt x="40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22" name="Google Shape;4092;p60">
              <a:extLst>
                <a:ext uri="{FF2B5EF4-FFF2-40B4-BE49-F238E27FC236}">
                  <a16:creationId xmlns:a16="http://schemas.microsoft.com/office/drawing/2014/main" id="{D626F73E-372D-4C2C-A996-0431EA2E75E7}"/>
                </a:ext>
              </a:extLst>
            </p:cNvPr>
            <p:cNvSpPr/>
            <p:nvPr/>
          </p:nvSpPr>
          <p:spPr>
            <a:xfrm>
              <a:off x="7110322" y="3758149"/>
              <a:ext cx="51440" cy="20127"/>
            </a:xfrm>
            <a:custGeom>
              <a:avLst/>
              <a:gdLst/>
              <a:ahLst/>
              <a:cxnLst/>
              <a:rect l="l" t="t" r="r" b="b"/>
              <a:pathLst>
                <a:path w="1605" h="628" extrusionOk="0">
                  <a:moveTo>
                    <a:pt x="0" y="0"/>
                  </a:moveTo>
                  <a:lnTo>
                    <a:pt x="0" y="0"/>
                  </a:lnTo>
                  <a:cubicBezTo>
                    <a:pt x="17" y="100"/>
                    <a:pt x="51" y="184"/>
                    <a:pt x="117" y="267"/>
                  </a:cubicBezTo>
                  <a:cubicBezTo>
                    <a:pt x="297" y="503"/>
                    <a:pt x="567" y="627"/>
                    <a:pt x="837" y="627"/>
                  </a:cubicBezTo>
                  <a:cubicBezTo>
                    <a:pt x="1045" y="627"/>
                    <a:pt x="1253" y="554"/>
                    <a:pt x="1421" y="401"/>
                  </a:cubicBezTo>
                  <a:cubicBezTo>
                    <a:pt x="1504" y="351"/>
                    <a:pt x="1571" y="267"/>
                    <a:pt x="1604" y="167"/>
                  </a:cubicBezTo>
                  <a:lnTo>
                    <a:pt x="1604" y="167"/>
                  </a:lnTo>
                  <a:cubicBezTo>
                    <a:pt x="1538" y="234"/>
                    <a:pt x="1471" y="301"/>
                    <a:pt x="1387" y="368"/>
                  </a:cubicBezTo>
                  <a:cubicBezTo>
                    <a:pt x="1231" y="496"/>
                    <a:pt x="1041" y="557"/>
                    <a:pt x="850" y="557"/>
                  </a:cubicBezTo>
                  <a:cubicBezTo>
                    <a:pt x="593" y="557"/>
                    <a:pt x="333" y="445"/>
                    <a:pt x="151" y="234"/>
                  </a:cubicBezTo>
                  <a:cubicBezTo>
                    <a:pt x="101" y="167"/>
                    <a:pt x="51" y="8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23" name="Google Shape;4093;p60">
              <a:extLst>
                <a:ext uri="{FF2B5EF4-FFF2-40B4-BE49-F238E27FC236}">
                  <a16:creationId xmlns:a16="http://schemas.microsoft.com/office/drawing/2014/main" id="{69411801-43AF-4E6F-9D22-D8CBC0B3D371}"/>
                </a:ext>
              </a:extLst>
            </p:cNvPr>
            <p:cNvSpPr/>
            <p:nvPr/>
          </p:nvSpPr>
          <p:spPr>
            <a:xfrm>
              <a:off x="6984461" y="3278841"/>
              <a:ext cx="37531" cy="124835"/>
            </a:xfrm>
            <a:custGeom>
              <a:avLst/>
              <a:gdLst/>
              <a:ahLst/>
              <a:cxnLst/>
              <a:rect l="l" t="t" r="r" b="b"/>
              <a:pathLst>
                <a:path w="1171" h="3895" extrusionOk="0">
                  <a:moveTo>
                    <a:pt x="1003" y="1"/>
                  </a:moveTo>
                  <a:lnTo>
                    <a:pt x="1003" y="1"/>
                  </a:lnTo>
                  <a:cubicBezTo>
                    <a:pt x="1" y="1137"/>
                    <a:pt x="68" y="2858"/>
                    <a:pt x="1171" y="3894"/>
                  </a:cubicBezTo>
                  <a:lnTo>
                    <a:pt x="10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24" name="Google Shape;4094;p60">
              <a:extLst>
                <a:ext uri="{FF2B5EF4-FFF2-40B4-BE49-F238E27FC236}">
                  <a16:creationId xmlns:a16="http://schemas.microsoft.com/office/drawing/2014/main" id="{0B13E2DF-FD5C-4416-916C-84292EF8C245}"/>
                </a:ext>
              </a:extLst>
            </p:cNvPr>
            <p:cNvSpPr/>
            <p:nvPr/>
          </p:nvSpPr>
          <p:spPr>
            <a:xfrm>
              <a:off x="6937348" y="3468962"/>
              <a:ext cx="65895" cy="130347"/>
            </a:xfrm>
            <a:custGeom>
              <a:avLst/>
              <a:gdLst/>
              <a:ahLst/>
              <a:cxnLst/>
              <a:rect l="l" t="t" r="r" b="b"/>
              <a:pathLst>
                <a:path w="2056" h="4067" extrusionOk="0">
                  <a:moveTo>
                    <a:pt x="836" y="1"/>
                  </a:moveTo>
                  <a:cubicBezTo>
                    <a:pt x="836" y="1"/>
                    <a:pt x="134" y="786"/>
                    <a:pt x="1" y="3777"/>
                  </a:cubicBezTo>
                  <a:cubicBezTo>
                    <a:pt x="1" y="3777"/>
                    <a:pt x="1486" y="4066"/>
                    <a:pt x="1900" y="4066"/>
                  </a:cubicBezTo>
                  <a:cubicBezTo>
                    <a:pt x="1963" y="4066"/>
                    <a:pt x="2001" y="4059"/>
                    <a:pt x="2006" y="4044"/>
                  </a:cubicBezTo>
                  <a:cubicBezTo>
                    <a:pt x="2056" y="3944"/>
                    <a:pt x="836" y="1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25" name="Google Shape;4095;p60">
              <a:extLst>
                <a:ext uri="{FF2B5EF4-FFF2-40B4-BE49-F238E27FC236}">
                  <a16:creationId xmlns:a16="http://schemas.microsoft.com/office/drawing/2014/main" id="{4E5AB201-079A-4C9C-87BA-825432E54A18}"/>
                </a:ext>
              </a:extLst>
            </p:cNvPr>
            <p:cNvSpPr/>
            <p:nvPr/>
          </p:nvSpPr>
          <p:spPr>
            <a:xfrm>
              <a:off x="6953405" y="3421849"/>
              <a:ext cx="290277" cy="327231"/>
            </a:xfrm>
            <a:custGeom>
              <a:avLst/>
              <a:gdLst/>
              <a:ahLst/>
              <a:cxnLst/>
              <a:rect l="l" t="t" r="r" b="b"/>
              <a:pathLst>
                <a:path w="9057" h="10210" extrusionOk="0">
                  <a:moveTo>
                    <a:pt x="8322" y="0"/>
                  </a:moveTo>
                  <a:cubicBezTo>
                    <a:pt x="6968" y="217"/>
                    <a:pt x="4930" y="485"/>
                    <a:pt x="4930" y="485"/>
                  </a:cubicBezTo>
                  <a:lnTo>
                    <a:pt x="4629" y="501"/>
                  </a:lnTo>
                  <a:cubicBezTo>
                    <a:pt x="4629" y="501"/>
                    <a:pt x="2524" y="618"/>
                    <a:pt x="2474" y="618"/>
                  </a:cubicBezTo>
                  <a:cubicBezTo>
                    <a:pt x="1605" y="719"/>
                    <a:pt x="569" y="785"/>
                    <a:pt x="201" y="1738"/>
                  </a:cubicBezTo>
                  <a:cubicBezTo>
                    <a:pt x="1" y="2239"/>
                    <a:pt x="185" y="2991"/>
                    <a:pt x="519" y="3776"/>
                  </a:cubicBezTo>
                  <a:lnTo>
                    <a:pt x="1304" y="6166"/>
                  </a:lnTo>
                  <a:cubicBezTo>
                    <a:pt x="1605" y="7486"/>
                    <a:pt x="1104" y="7419"/>
                    <a:pt x="836" y="8739"/>
                  </a:cubicBezTo>
                  <a:cubicBezTo>
                    <a:pt x="803" y="8939"/>
                    <a:pt x="652" y="10025"/>
                    <a:pt x="652" y="10209"/>
                  </a:cubicBezTo>
                  <a:lnTo>
                    <a:pt x="6734" y="10209"/>
                  </a:lnTo>
                  <a:lnTo>
                    <a:pt x="6634" y="9257"/>
                  </a:lnTo>
                  <a:cubicBezTo>
                    <a:pt x="6634" y="9257"/>
                    <a:pt x="5932" y="5648"/>
                    <a:pt x="5932" y="5598"/>
                  </a:cubicBezTo>
                  <a:lnTo>
                    <a:pt x="6049" y="5380"/>
                  </a:lnTo>
                  <a:cubicBezTo>
                    <a:pt x="6333" y="4779"/>
                    <a:pt x="6350" y="4077"/>
                    <a:pt x="6083" y="3459"/>
                  </a:cubicBezTo>
                  <a:lnTo>
                    <a:pt x="9057" y="2456"/>
                  </a:lnTo>
                  <a:lnTo>
                    <a:pt x="83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26" name="Google Shape;4096;p60">
              <a:extLst>
                <a:ext uri="{FF2B5EF4-FFF2-40B4-BE49-F238E27FC236}">
                  <a16:creationId xmlns:a16="http://schemas.microsoft.com/office/drawing/2014/main" id="{93E0A02D-C7DD-4D1E-A484-73CA5DDC3D88}"/>
                </a:ext>
              </a:extLst>
            </p:cNvPr>
            <p:cNvSpPr/>
            <p:nvPr/>
          </p:nvSpPr>
          <p:spPr>
            <a:xfrm>
              <a:off x="7132212" y="3501621"/>
              <a:ext cx="110412" cy="39966"/>
            </a:xfrm>
            <a:custGeom>
              <a:avLst/>
              <a:gdLst/>
              <a:ahLst/>
              <a:cxnLst/>
              <a:rect l="l" t="t" r="r" b="b"/>
              <a:pathLst>
                <a:path w="3445" h="1247" extrusionOk="0">
                  <a:moveTo>
                    <a:pt x="3444" y="1"/>
                  </a:moveTo>
                  <a:cubicBezTo>
                    <a:pt x="3394" y="1"/>
                    <a:pt x="3344" y="17"/>
                    <a:pt x="3294" y="34"/>
                  </a:cubicBezTo>
                  <a:cubicBezTo>
                    <a:pt x="3211" y="51"/>
                    <a:pt x="3094" y="84"/>
                    <a:pt x="2926" y="134"/>
                  </a:cubicBezTo>
                  <a:cubicBezTo>
                    <a:pt x="2609" y="235"/>
                    <a:pt x="2175" y="368"/>
                    <a:pt x="1707" y="519"/>
                  </a:cubicBezTo>
                  <a:cubicBezTo>
                    <a:pt x="1289" y="636"/>
                    <a:pt x="888" y="786"/>
                    <a:pt x="504" y="970"/>
                  </a:cubicBezTo>
                  <a:cubicBezTo>
                    <a:pt x="353" y="1037"/>
                    <a:pt x="236" y="1087"/>
                    <a:pt x="153" y="1137"/>
                  </a:cubicBezTo>
                  <a:cubicBezTo>
                    <a:pt x="138" y="1117"/>
                    <a:pt x="118" y="1109"/>
                    <a:pt x="97" y="1109"/>
                  </a:cubicBezTo>
                  <a:cubicBezTo>
                    <a:pt x="49" y="1109"/>
                    <a:pt x="0" y="1156"/>
                    <a:pt x="36" y="1204"/>
                  </a:cubicBezTo>
                  <a:cubicBezTo>
                    <a:pt x="48" y="1234"/>
                    <a:pt x="71" y="1247"/>
                    <a:pt x="95" y="1247"/>
                  </a:cubicBezTo>
                  <a:cubicBezTo>
                    <a:pt x="136" y="1247"/>
                    <a:pt x="180" y="1207"/>
                    <a:pt x="170" y="1154"/>
                  </a:cubicBezTo>
                  <a:cubicBezTo>
                    <a:pt x="253" y="1120"/>
                    <a:pt x="370" y="1070"/>
                    <a:pt x="520" y="1003"/>
                  </a:cubicBezTo>
                  <a:cubicBezTo>
                    <a:pt x="821" y="886"/>
                    <a:pt x="1256" y="736"/>
                    <a:pt x="1723" y="586"/>
                  </a:cubicBezTo>
                  <a:cubicBezTo>
                    <a:pt x="2208" y="418"/>
                    <a:pt x="2626" y="285"/>
                    <a:pt x="2943" y="185"/>
                  </a:cubicBezTo>
                  <a:cubicBezTo>
                    <a:pt x="3094" y="134"/>
                    <a:pt x="3227" y="84"/>
                    <a:pt x="3311" y="51"/>
                  </a:cubicBezTo>
                  <a:cubicBezTo>
                    <a:pt x="3361" y="34"/>
                    <a:pt x="3394" y="17"/>
                    <a:pt x="3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27" name="Google Shape;4097;p60">
              <a:extLst>
                <a:ext uri="{FF2B5EF4-FFF2-40B4-BE49-F238E27FC236}">
                  <a16:creationId xmlns:a16="http://schemas.microsoft.com/office/drawing/2014/main" id="{669693A2-66C0-4704-B8BF-18FA27A0AFC0}"/>
                </a:ext>
              </a:extLst>
            </p:cNvPr>
            <p:cNvSpPr/>
            <p:nvPr/>
          </p:nvSpPr>
          <p:spPr>
            <a:xfrm>
              <a:off x="6974301" y="3458802"/>
              <a:ext cx="257073" cy="2147"/>
            </a:xfrm>
            <a:custGeom>
              <a:avLst/>
              <a:gdLst/>
              <a:ahLst/>
              <a:cxnLst/>
              <a:rect l="l" t="t" r="r" b="b"/>
              <a:pathLst>
                <a:path w="8021" h="67" extrusionOk="0">
                  <a:moveTo>
                    <a:pt x="4011" y="0"/>
                  </a:moveTo>
                  <a:cubicBezTo>
                    <a:pt x="1788" y="0"/>
                    <a:pt x="0" y="17"/>
                    <a:pt x="0" y="33"/>
                  </a:cubicBezTo>
                  <a:cubicBezTo>
                    <a:pt x="0" y="50"/>
                    <a:pt x="1788" y="67"/>
                    <a:pt x="4011" y="67"/>
                  </a:cubicBezTo>
                  <a:cubicBezTo>
                    <a:pt x="6216" y="67"/>
                    <a:pt x="8021" y="50"/>
                    <a:pt x="8021" y="33"/>
                  </a:cubicBezTo>
                  <a:cubicBezTo>
                    <a:pt x="8021" y="17"/>
                    <a:pt x="6216" y="0"/>
                    <a:pt x="40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28" name="Google Shape;4098;p60">
              <a:extLst>
                <a:ext uri="{FF2B5EF4-FFF2-40B4-BE49-F238E27FC236}">
                  <a16:creationId xmlns:a16="http://schemas.microsoft.com/office/drawing/2014/main" id="{3FED264E-6B4B-4B46-9FBC-9C2DA037D54A}"/>
                </a:ext>
              </a:extLst>
            </p:cNvPr>
            <p:cNvSpPr/>
            <p:nvPr/>
          </p:nvSpPr>
          <p:spPr>
            <a:xfrm>
              <a:off x="6951258" y="3496813"/>
              <a:ext cx="286014" cy="2179"/>
            </a:xfrm>
            <a:custGeom>
              <a:avLst/>
              <a:gdLst/>
              <a:ahLst/>
              <a:cxnLst/>
              <a:rect l="l" t="t" r="r" b="b"/>
              <a:pathLst>
                <a:path w="8924" h="68" extrusionOk="0">
                  <a:moveTo>
                    <a:pt x="4462" y="0"/>
                  </a:moveTo>
                  <a:cubicBezTo>
                    <a:pt x="1989" y="0"/>
                    <a:pt x="1" y="17"/>
                    <a:pt x="1" y="34"/>
                  </a:cubicBezTo>
                  <a:cubicBezTo>
                    <a:pt x="1" y="50"/>
                    <a:pt x="1989" y="67"/>
                    <a:pt x="4462" y="67"/>
                  </a:cubicBezTo>
                  <a:cubicBezTo>
                    <a:pt x="6918" y="67"/>
                    <a:pt x="8923" y="50"/>
                    <a:pt x="8923" y="34"/>
                  </a:cubicBezTo>
                  <a:cubicBezTo>
                    <a:pt x="8923" y="17"/>
                    <a:pt x="6918" y="0"/>
                    <a:pt x="4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29" name="Google Shape;4099;p60">
              <a:extLst>
                <a:ext uri="{FF2B5EF4-FFF2-40B4-BE49-F238E27FC236}">
                  <a16:creationId xmlns:a16="http://schemas.microsoft.com/office/drawing/2014/main" id="{32F21F5A-84B2-444A-80DA-A06DB4AF8DF7}"/>
                </a:ext>
              </a:extLst>
            </p:cNvPr>
            <p:cNvSpPr/>
            <p:nvPr/>
          </p:nvSpPr>
          <p:spPr>
            <a:xfrm>
              <a:off x="6943245" y="3540466"/>
              <a:ext cx="24134" cy="2019"/>
            </a:xfrm>
            <a:custGeom>
              <a:avLst/>
              <a:gdLst/>
              <a:ahLst/>
              <a:cxnLst/>
              <a:rect l="l" t="t" r="r" b="b"/>
              <a:pathLst>
                <a:path w="753" h="63" extrusionOk="0">
                  <a:moveTo>
                    <a:pt x="376" y="0"/>
                  </a:moveTo>
                  <a:cubicBezTo>
                    <a:pt x="251" y="0"/>
                    <a:pt x="126" y="8"/>
                    <a:pt x="0" y="25"/>
                  </a:cubicBezTo>
                  <a:cubicBezTo>
                    <a:pt x="126" y="50"/>
                    <a:pt x="251" y="63"/>
                    <a:pt x="376" y="63"/>
                  </a:cubicBezTo>
                  <a:cubicBezTo>
                    <a:pt x="502" y="63"/>
                    <a:pt x="627" y="50"/>
                    <a:pt x="752" y="25"/>
                  </a:cubicBezTo>
                  <a:cubicBezTo>
                    <a:pt x="627" y="8"/>
                    <a:pt x="502" y="0"/>
                    <a:pt x="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30" name="Google Shape;4100;p60">
              <a:extLst>
                <a:ext uri="{FF2B5EF4-FFF2-40B4-BE49-F238E27FC236}">
                  <a16:creationId xmlns:a16="http://schemas.microsoft.com/office/drawing/2014/main" id="{36B11707-ED81-40F0-A066-1C2684ACD4F6}"/>
                </a:ext>
              </a:extLst>
            </p:cNvPr>
            <p:cNvSpPr/>
            <p:nvPr/>
          </p:nvSpPr>
          <p:spPr>
            <a:xfrm>
              <a:off x="6967347" y="3541780"/>
              <a:ext cx="186916" cy="2179"/>
            </a:xfrm>
            <a:custGeom>
              <a:avLst/>
              <a:gdLst/>
              <a:ahLst/>
              <a:cxnLst/>
              <a:rect l="l" t="t" r="r" b="b"/>
              <a:pathLst>
                <a:path w="5832" h="68" extrusionOk="0">
                  <a:moveTo>
                    <a:pt x="2908" y="1"/>
                  </a:moveTo>
                  <a:cubicBezTo>
                    <a:pt x="1304" y="1"/>
                    <a:pt x="0" y="18"/>
                    <a:pt x="0" y="34"/>
                  </a:cubicBezTo>
                  <a:cubicBezTo>
                    <a:pt x="0" y="51"/>
                    <a:pt x="1304" y="68"/>
                    <a:pt x="2908" y="68"/>
                  </a:cubicBezTo>
                  <a:cubicBezTo>
                    <a:pt x="4528" y="68"/>
                    <a:pt x="5832" y="51"/>
                    <a:pt x="5832" y="34"/>
                  </a:cubicBezTo>
                  <a:cubicBezTo>
                    <a:pt x="5832" y="18"/>
                    <a:pt x="4528" y="1"/>
                    <a:pt x="29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31" name="Google Shape;4101;p60">
              <a:extLst>
                <a:ext uri="{FF2B5EF4-FFF2-40B4-BE49-F238E27FC236}">
                  <a16:creationId xmlns:a16="http://schemas.microsoft.com/office/drawing/2014/main" id="{C1B56415-DDA5-47A8-A8A1-78A0015E24FE}"/>
                </a:ext>
              </a:extLst>
            </p:cNvPr>
            <p:cNvSpPr/>
            <p:nvPr/>
          </p:nvSpPr>
          <p:spPr>
            <a:xfrm>
              <a:off x="6982346" y="3586233"/>
              <a:ext cx="167621" cy="2179"/>
            </a:xfrm>
            <a:custGeom>
              <a:avLst/>
              <a:gdLst/>
              <a:ahLst/>
              <a:cxnLst/>
              <a:rect l="l" t="t" r="r" b="b"/>
              <a:pathLst>
                <a:path w="5230" h="68" extrusionOk="0">
                  <a:moveTo>
                    <a:pt x="2607" y="1"/>
                  </a:moveTo>
                  <a:cubicBezTo>
                    <a:pt x="1170" y="1"/>
                    <a:pt x="0" y="17"/>
                    <a:pt x="0" y="34"/>
                  </a:cubicBezTo>
                  <a:cubicBezTo>
                    <a:pt x="0" y="51"/>
                    <a:pt x="1170" y="68"/>
                    <a:pt x="2607" y="68"/>
                  </a:cubicBezTo>
                  <a:cubicBezTo>
                    <a:pt x="4060" y="68"/>
                    <a:pt x="5230" y="51"/>
                    <a:pt x="5230" y="34"/>
                  </a:cubicBezTo>
                  <a:cubicBezTo>
                    <a:pt x="5230" y="17"/>
                    <a:pt x="4060" y="1"/>
                    <a:pt x="2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32" name="Google Shape;4102;p60">
              <a:extLst>
                <a:ext uri="{FF2B5EF4-FFF2-40B4-BE49-F238E27FC236}">
                  <a16:creationId xmlns:a16="http://schemas.microsoft.com/office/drawing/2014/main" id="{031159A8-697F-4DD1-9793-19142AC21E01}"/>
                </a:ext>
              </a:extLst>
            </p:cNvPr>
            <p:cNvSpPr/>
            <p:nvPr/>
          </p:nvSpPr>
          <p:spPr>
            <a:xfrm>
              <a:off x="6996801" y="3627994"/>
              <a:ext cx="152109" cy="2179"/>
            </a:xfrm>
            <a:custGeom>
              <a:avLst/>
              <a:gdLst/>
              <a:ahLst/>
              <a:cxnLst/>
              <a:rect l="l" t="t" r="r" b="b"/>
              <a:pathLst>
                <a:path w="4746" h="68" extrusionOk="0">
                  <a:moveTo>
                    <a:pt x="2373" y="1"/>
                  </a:moveTo>
                  <a:cubicBezTo>
                    <a:pt x="1053" y="1"/>
                    <a:pt x="0" y="18"/>
                    <a:pt x="0" y="34"/>
                  </a:cubicBezTo>
                  <a:cubicBezTo>
                    <a:pt x="0" y="51"/>
                    <a:pt x="1053" y="68"/>
                    <a:pt x="2373" y="68"/>
                  </a:cubicBezTo>
                  <a:cubicBezTo>
                    <a:pt x="3676" y="68"/>
                    <a:pt x="4745" y="51"/>
                    <a:pt x="4745" y="34"/>
                  </a:cubicBezTo>
                  <a:cubicBezTo>
                    <a:pt x="4745" y="18"/>
                    <a:pt x="3676" y="1"/>
                    <a:pt x="2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33" name="Google Shape;4103;p60">
              <a:extLst>
                <a:ext uri="{FF2B5EF4-FFF2-40B4-BE49-F238E27FC236}">
                  <a16:creationId xmlns:a16="http://schemas.microsoft.com/office/drawing/2014/main" id="{CBDCECC0-2F5C-4AA1-83CF-4DFEC29BE925}"/>
                </a:ext>
              </a:extLst>
            </p:cNvPr>
            <p:cNvSpPr/>
            <p:nvPr/>
          </p:nvSpPr>
          <p:spPr>
            <a:xfrm>
              <a:off x="6992506" y="3661743"/>
              <a:ext cx="162814" cy="2179"/>
            </a:xfrm>
            <a:custGeom>
              <a:avLst/>
              <a:gdLst/>
              <a:ahLst/>
              <a:cxnLst/>
              <a:rect l="l" t="t" r="r" b="b"/>
              <a:pathLst>
                <a:path w="5080" h="68" extrusionOk="0">
                  <a:moveTo>
                    <a:pt x="2540" y="1"/>
                  </a:moveTo>
                  <a:cubicBezTo>
                    <a:pt x="1137" y="1"/>
                    <a:pt x="1" y="1"/>
                    <a:pt x="1" y="34"/>
                  </a:cubicBezTo>
                  <a:cubicBezTo>
                    <a:pt x="1" y="51"/>
                    <a:pt x="1137" y="67"/>
                    <a:pt x="2540" y="67"/>
                  </a:cubicBezTo>
                  <a:cubicBezTo>
                    <a:pt x="3944" y="67"/>
                    <a:pt x="5080" y="51"/>
                    <a:pt x="5080" y="34"/>
                  </a:cubicBezTo>
                  <a:cubicBezTo>
                    <a:pt x="5080" y="17"/>
                    <a:pt x="3944" y="1"/>
                    <a:pt x="25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34" name="Google Shape;4104;p60">
              <a:extLst>
                <a:ext uri="{FF2B5EF4-FFF2-40B4-BE49-F238E27FC236}">
                  <a16:creationId xmlns:a16="http://schemas.microsoft.com/office/drawing/2014/main" id="{9BE052DE-1E9C-4644-BF90-AEF762437522}"/>
                </a:ext>
              </a:extLst>
            </p:cNvPr>
            <p:cNvSpPr/>
            <p:nvPr/>
          </p:nvSpPr>
          <p:spPr>
            <a:xfrm>
              <a:off x="6980711" y="3704594"/>
              <a:ext cx="185345" cy="2179"/>
            </a:xfrm>
            <a:custGeom>
              <a:avLst/>
              <a:gdLst/>
              <a:ahLst/>
              <a:cxnLst/>
              <a:rect l="l" t="t" r="r" b="b"/>
              <a:pathLst>
                <a:path w="5783" h="68" extrusionOk="0">
                  <a:moveTo>
                    <a:pt x="2892" y="0"/>
                  </a:moveTo>
                  <a:cubicBezTo>
                    <a:pt x="1304" y="0"/>
                    <a:pt x="1" y="0"/>
                    <a:pt x="1" y="34"/>
                  </a:cubicBezTo>
                  <a:cubicBezTo>
                    <a:pt x="1" y="50"/>
                    <a:pt x="1304" y="67"/>
                    <a:pt x="2892" y="67"/>
                  </a:cubicBezTo>
                  <a:cubicBezTo>
                    <a:pt x="4496" y="67"/>
                    <a:pt x="5782" y="50"/>
                    <a:pt x="5782" y="34"/>
                  </a:cubicBezTo>
                  <a:cubicBezTo>
                    <a:pt x="5782" y="0"/>
                    <a:pt x="4496" y="0"/>
                    <a:pt x="28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35" name="Google Shape;4105;p60">
              <a:extLst>
                <a:ext uri="{FF2B5EF4-FFF2-40B4-BE49-F238E27FC236}">
                  <a16:creationId xmlns:a16="http://schemas.microsoft.com/office/drawing/2014/main" id="{2F9BF277-60DE-48A6-8141-AA440B77D12A}"/>
                </a:ext>
              </a:extLst>
            </p:cNvPr>
            <p:cNvSpPr/>
            <p:nvPr/>
          </p:nvSpPr>
          <p:spPr>
            <a:xfrm>
              <a:off x="6959302" y="3515563"/>
              <a:ext cx="34293" cy="100156"/>
            </a:xfrm>
            <a:custGeom>
              <a:avLst/>
              <a:gdLst/>
              <a:ahLst/>
              <a:cxnLst/>
              <a:rect l="l" t="t" r="r" b="b"/>
              <a:pathLst>
                <a:path w="1070" h="3125" extrusionOk="0">
                  <a:moveTo>
                    <a:pt x="1" y="0"/>
                  </a:moveTo>
                  <a:cubicBezTo>
                    <a:pt x="1" y="34"/>
                    <a:pt x="17" y="84"/>
                    <a:pt x="17" y="134"/>
                  </a:cubicBezTo>
                  <a:cubicBezTo>
                    <a:pt x="34" y="201"/>
                    <a:pt x="67" y="318"/>
                    <a:pt x="118" y="468"/>
                  </a:cubicBezTo>
                  <a:cubicBezTo>
                    <a:pt x="201" y="752"/>
                    <a:pt x="318" y="1153"/>
                    <a:pt x="485" y="1587"/>
                  </a:cubicBezTo>
                  <a:cubicBezTo>
                    <a:pt x="636" y="2022"/>
                    <a:pt x="786" y="2406"/>
                    <a:pt x="886" y="2674"/>
                  </a:cubicBezTo>
                  <a:cubicBezTo>
                    <a:pt x="936" y="2807"/>
                    <a:pt x="986" y="2924"/>
                    <a:pt x="1020" y="3008"/>
                  </a:cubicBezTo>
                  <a:cubicBezTo>
                    <a:pt x="1037" y="3058"/>
                    <a:pt x="1053" y="3091"/>
                    <a:pt x="1070" y="3125"/>
                  </a:cubicBezTo>
                  <a:cubicBezTo>
                    <a:pt x="1070" y="3091"/>
                    <a:pt x="1053" y="3041"/>
                    <a:pt x="1053" y="3008"/>
                  </a:cubicBezTo>
                  <a:cubicBezTo>
                    <a:pt x="1020" y="2924"/>
                    <a:pt x="986" y="2807"/>
                    <a:pt x="936" y="2657"/>
                  </a:cubicBezTo>
                  <a:cubicBezTo>
                    <a:pt x="836" y="2373"/>
                    <a:pt x="702" y="1988"/>
                    <a:pt x="552" y="1554"/>
                  </a:cubicBezTo>
                  <a:cubicBezTo>
                    <a:pt x="385" y="1136"/>
                    <a:pt x="251" y="735"/>
                    <a:pt x="151" y="451"/>
                  </a:cubicBezTo>
                  <a:cubicBezTo>
                    <a:pt x="118" y="301"/>
                    <a:pt x="67" y="15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AFDC185-B1CC-44F8-AB98-1DA16381D283}"/>
              </a:ext>
            </a:extLst>
          </p:cNvPr>
          <p:cNvGrpSpPr/>
          <p:nvPr/>
        </p:nvGrpSpPr>
        <p:grpSpPr>
          <a:xfrm>
            <a:off x="3204680" y="1756063"/>
            <a:ext cx="2045369" cy="647766"/>
            <a:chOff x="3204680" y="1756063"/>
            <a:chExt cx="2045369" cy="64776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ED8B794-84E5-4C20-8349-AFD5921A0762}"/>
                </a:ext>
              </a:extLst>
            </p:cNvPr>
            <p:cNvSpPr txBox="1"/>
            <p:nvPr/>
          </p:nvSpPr>
          <p:spPr>
            <a:xfrm>
              <a:off x="3204680" y="1756063"/>
              <a:ext cx="19382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Контакт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-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центр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FE134E0A-758E-49F1-8943-CBA8EF86EF1E}"/>
                </a:ext>
              </a:extLst>
            </p:cNvPr>
            <p:cNvSpPr/>
            <p:nvPr/>
          </p:nvSpPr>
          <p:spPr>
            <a:xfrm>
              <a:off x="3204680" y="2003719"/>
              <a:ext cx="204536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+7 (3843) 321-101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company@sinergo.ru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25FA682-4369-447B-B943-71820A98613B}"/>
              </a:ext>
            </a:extLst>
          </p:cNvPr>
          <p:cNvGrpSpPr/>
          <p:nvPr/>
        </p:nvGrpSpPr>
        <p:grpSpPr>
          <a:xfrm>
            <a:off x="3199668" y="2661682"/>
            <a:ext cx="2199053" cy="692479"/>
            <a:chOff x="3199668" y="2695937"/>
            <a:chExt cx="2199053" cy="692479"/>
          </a:xfrm>
        </p:grpSpPr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729064F7-C148-431A-A675-BB30BF9204FA}"/>
                </a:ext>
              </a:extLst>
            </p:cNvPr>
            <p:cNvSpPr txBox="1"/>
            <p:nvPr/>
          </p:nvSpPr>
          <p:spPr>
            <a:xfrm>
              <a:off x="3199668" y="2695937"/>
              <a:ext cx="21990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Партнерский отдел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37" name="Прямоугольник 336">
              <a:extLst>
                <a:ext uri="{FF2B5EF4-FFF2-40B4-BE49-F238E27FC236}">
                  <a16:creationId xmlns:a16="http://schemas.microsoft.com/office/drawing/2014/main" id="{E4EB2C41-3EF4-4FA2-88F1-2245DAFB3BAA}"/>
                </a:ext>
              </a:extLst>
            </p:cNvPr>
            <p:cNvSpPr/>
            <p:nvPr/>
          </p:nvSpPr>
          <p:spPr>
            <a:xfrm>
              <a:off x="3220882" y="2988306"/>
              <a:ext cx="204536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+7 (3843) 322-105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sales@sinergo.ru</a:t>
              </a:r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F399CFE-A24D-4712-B24B-AB9EB1E9BCAA}"/>
              </a:ext>
            </a:extLst>
          </p:cNvPr>
          <p:cNvGrpSpPr/>
          <p:nvPr/>
        </p:nvGrpSpPr>
        <p:grpSpPr>
          <a:xfrm>
            <a:off x="3195614" y="3458301"/>
            <a:ext cx="2045370" cy="1571095"/>
            <a:chOff x="3195614" y="3477175"/>
            <a:chExt cx="2045370" cy="1571095"/>
          </a:xfrm>
        </p:grpSpPr>
        <p:sp>
          <p:nvSpPr>
            <p:cNvPr id="338" name="TextBox 337">
              <a:extLst>
                <a:ext uri="{FF2B5EF4-FFF2-40B4-BE49-F238E27FC236}">
                  <a16:creationId xmlns:a16="http://schemas.microsoft.com/office/drawing/2014/main" id="{F8435112-F951-47F6-90BB-9B039025B4DE}"/>
                </a:ext>
              </a:extLst>
            </p:cNvPr>
            <p:cNvSpPr txBox="1"/>
            <p:nvPr/>
          </p:nvSpPr>
          <p:spPr>
            <a:xfrm>
              <a:off x="3195614" y="3477175"/>
              <a:ext cx="20078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dirty="0">
                  <a:solidFill>
                    <a:srgbClr val="263238"/>
                  </a:solidFill>
                  <a:latin typeface="Montserrat"/>
                </a:rPr>
                <a:t>Линия поддержки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39" name="Прямоугольник 338">
              <a:extLst>
                <a:ext uri="{FF2B5EF4-FFF2-40B4-BE49-F238E27FC236}">
                  <a16:creationId xmlns:a16="http://schemas.microsoft.com/office/drawing/2014/main" id="{D5C63B4E-BB7B-41D6-B217-343E3E39CB8A}"/>
                </a:ext>
              </a:extLst>
            </p:cNvPr>
            <p:cNvSpPr/>
            <p:nvPr/>
          </p:nvSpPr>
          <p:spPr>
            <a:xfrm>
              <a:off x="3195615" y="3724831"/>
              <a:ext cx="204536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+7 (3843) 321-10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  <a:p>
              <a:pPr lvl="0"/>
              <a:r>
                <a:rPr lang="en-US" sz="1000" dirty="0">
                  <a:solidFill>
                    <a:srgbClr val="263238"/>
                  </a:solidFill>
                </a:rPr>
                <a:t>hotline@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sinergo.ru</a:t>
              </a:r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 lvl="0"/>
              <a:r>
                <a:rPr lang="en-US" sz="1000" dirty="0">
                  <a:solidFill>
                    <a:srgbClr val="263238"/>
                  </a:solidFill>
                </a:rPr>
                <a:t>Skype</a:t>
              </a:r>
              <a:r>
                <a:rPr lang="ru-RU" sz="1000" dirty="0">
                  <a:solidFill>
                    <a:srgbClr val="263238"/>
                  </a:solidFill>
                </a:rPr>
                <a:t>: </a:t>
              </a:r>
              <a:r>
                <a:rPr lang="en-US" sz="1000" dirty="0">
                  <a:solidFill>
                    <a:srgbClr val="263238"/>
                  </a:solidFill>
                </a:rPr>
                <a:t>support-1c.sinergo</a:t>
              </a:r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 marL="182563" lvl="0" indent="-182563"/>
              <a:r>
                <a:rPr lang="ru-RU" sz="1000" dirty="0">
                  <a:solidFill>
                    <a:srgbClr val="263238"/>
                  </a:solidFill>
                </a:rPr>
                <a:t>1С-Коннект: </a:t>
              </a:r>
              <a:br>
                <a:rPr lang="ru-RU" sz="1000" dirty="0">
                  <a:solidFill>
                    <a:srgbClr val="263238"/>
                  </a:solidFill>
                </a:rPr>
              </a:br>
              <a:r>
                <a:rPr lang="ru-RU" sz="1000" dirty="0">
                  <a:solidFill>
                    <a:srgbClr val="263238"/>
                  </a:solidFill>
                </a:rPr>
                <a:t>ЛК 1С:Горнодобывающая промышленность</a:t>
              </a:r>
            </a:p>
            <a:p>
              <a:pPr lvl="0"/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 lvl="0"/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8E353D0-3B8E-49B7-B454-B70252015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pPr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011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3C59C0-9BE8-4AE9-AE13-BB9A242692B8}"/>
              </a:ext>
            </a:extLst>
          </p:cNvPr>
          <p:cNvSpPr/>
          <p:nvPr/>
        </p:nvSpPr>
        <p:spPr>
          <a:xfrm>
            <a:off x="176361" y="4622816"/>
            <a:ext cx="4640097" cy="1040624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lvl="0"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Расчет сухой вес добавлен также в документ «Шихтование» в сырье и продукты шихтования. Проанализировать сухой и влажный вес шихты можно в отчете «Анализ шихтования».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5F5727-269C-4F2B-9D7C-231FE8C02CAE}"/>
              </a:ext>
            </a:extLst>
          </p:cNvPr>
          <p:cNvSpPr txBox="1"/>
          <p:nvPr/>
        </p:nvSpPr>
        <p:spPr>
          <a:xfrm>
            <a:off x="3271347" y="158463"/>
            <a:ext cx="8817928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2000" dirty="0"/>
              <a:t>Учет добычи, шихтования и переработки по сухому весу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BF6AA2-9D76-40A3-9824-B6FE8F5E4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1" y="1194560"/>
            <a:ext cx="5383675" cy="3224625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DD87CE-A7E3-4E14-AAC6-C0373D3E1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397" y="2351229"/>
            <a:ext cx="6428878" cy="4135912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3026839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B30CEB-B659-4FD7-8A8B-7D042F18B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0" y="4856183"/>
            <a:ext cx="6636935" cy="1878917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FF20B0-ADE6-4799-8FE4-8543DA16D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0" y="1030997"/>
            <a:ext cx="7467199" cy="2644154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53BB32-2C82-4856-8FB5-596508F36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48" y="3231167"/>
            <a:ext cx="5603012" cy="3398234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3C59C0-9BE8-4AE9-AE13-BB9A242692B8}"/>
              </a:ext>
            </a:extLst>
          </p:cNvPr>
          <p:cNvSpPr/>
          <p:nvPr/>
        </p:nvSpPr>
        <p:spPr>
          <a:xfrm>
            <a:off x="252791" y="3780850"/>
            <a:ext cx="5432392" cy="871347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lvl="0"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В отчете «Анализ переработки» можно проанализировать и влажный и сухой вес сырья, продукции и отходов. </a:t>
            </a:r>
          </a:p>
          <a:p>
            <a:pPr lvl="0"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Во всех остальных отчетах вес сырья, продукции и отходов равен сухому весу.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7803A59-D31A-43CE-A027-45C8348595F6}"/>
              </a:ext>
            </a:extLst>
          </p:cNvPr>
          <p:cNvSpPr/>
          <p:nvPr/>
        </p:nvSpPr>
        <p:spPr>
          <a:xfrm>
            <a:off x="7841974" y="1518271"/>
            <a:ext cx="4090048" cy="1209901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Для настройки учета сухого веса в документах переработки достаточно в виде переработки на любой из вкладок указать необходимость ведения учета по сухому весу.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Для настройки учета влажности в карточке участка работ необходимо выбрать показатель влажности, создать запрос.</a:t>
            </a:r>
            <a:endParaRPr lang="ru-RU" sz="1100" kern="0" dirty="0">
              <a:solidFill>
                <a:srgbClr val="FF0000"/>
              </a:solidFill>
              <a:latin typeface="Montserrat" panose="00000500000000000000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BE3DE3-2428-4D01-9391-923BE5FEC153}"/>
              </a:ext>
            </a:extLst>
          </p:cNvPr>
          <p:cNvSpPr txBox="1"/>
          <p:nvPr/>
        </p:nvSpPr>
        <p:spPr>
          <a:xfrm>
            <a:off x="3271347" y="158463"/>
            <a:ext cx="8847619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2000" dirty="0"/>
              <a:t>Учет добычи, шихтования и переработки по сухому весу </a:t>
            </a:r>
          </a:p>
        </p:txBody>
      </p:sp>
    </p:spTree>
    <p:extLst>
      <p:ext uri="{BB962C8B-B14F-4D97-AF65-F5344CB8AC3E}">
        <p14:creationId xmlns:p14="http://schemas.microsoft.com/office/powerpoint/2010/main" val="425304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3C59C0-9BE8-4AE9-AE13-BB9A242692B8}"/>
              </a:ext>
            </a:extLst>
          </p:cNvPr>
          <p:cNvSpPr/>
          <p:nvPr/>
        </p:nvSpPr>
        <p:spPr>
          <a:xfrm>
            <a:off x="6873003" y="3799300"/>
            <a:ext cx="4189007" cy="1040624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lvl="0"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В отчете «Анализ переработки» можно проанализировать и влажный и сухой вес сырья, продукции и отходов. </a:t>
            </a:r>
          </a:p>
          <a:p>
            <a:pPr lvl="0"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Во всех остальных отчетах вес сырья, продукции и отходов равен сухому весу.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BE3DE3-2428-4D01-9391-923BE5FEC153}"/>
              </a:ext>
            </a:extLst>
          </p:cNvPr>
          <p:cNvSpPr txBox="1"/>
          <p:nvPr/>
        </p:nvSpPr>
        <p:spPr>
          <a:xfrm>
            <a:off x="3271347" y="158463"/>
            <a:ext cx="8825403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2000" dirty="0"/>
              <a:t>Учет добычи, шихтования и переработки по сухому весу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2D7FFB-8FB7-4EE5-B602-02BFCE4EF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918390"/>
            <a:ext cx="5479587" cy="3878278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57F415-441E-447B-B56A-5F6FBF541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937" y="1050629"/>
            <a:ext cx="8561813" cy="2189322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834652-B867-41BE-A7C7-BDD608CA3994}"/>
              </a:ext>
            </a:extLst>
          </p:cNvPr>
          <p:cNvSpPr/>
          <p:nvPr/>
        </p:nvSpPr>
        <p:spPr>
          <a:xfrm>
            <a:off x="219163" y="1022216"/>
            <a:ext cx="2938106" cy="871347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lvl="0"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В установке качества указывается влажность, по этой влажности пересчитывается сухой вес</a:t>
            </a:r>
          </a:p>
        </p:txBody>
      </p:sp>
    </p:spTree>
    <p:extLst>
      <p:ext uri="{BB962C8B-B14F-4D97-AF65-F5344CB8AC3E}">
        <p14:creationId xmlns:p14="http://schemas.microsoft.com/office/powerpoint/2010/main" val="3844951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3228215" y="133104"/>
            <a:ext cx="8802420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2000" dirty="0"/>
              <a:t>Сохранение экземпляров отчетов и подписи отчетов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3C59C0-9BE8-4AE9-AE13-BB9A242692B8}"/>
              </a:ext>
            </a:extLst>
          </p:cNvPr>
          <p:cNvSpPr/>
          <p:nvPr/>
        </p:nvSpPr>
        <p:spPr>
          <a:xfrm>
            <a:off x="8000661" y="1999242"/>
            <a:ext cx="3938613" cy="1548455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3A5D8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Добавлена</a:t>
            </a: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 возможность сохранения экземпляров отчетов с сохранением данных в них.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kern="0" dirty="0">
              <a:solidFill>
                <a:srgbClr val="3A5D80"/>
              </a:solidFill>
              <a:latin typeface="Montserrat" panose="00000500000000000000" pitchFamily="2" charset="-5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Через просмотр сохраненных экземпляров можно «провалиться» в любой из ранее сохраненных экземпляров отчетов.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00F223-5BFF-4FCA-95C7-8A014E1AE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8" y="1059431"/>
            <a:ext cx="7272067" cy="4090899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AD1DB0-303D-4306-B09B-364822D46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512" y="5264399"/>
            <a:ext cx="10904762" cy="1428571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A1096F8-2377-4F6D-8570-28118BF91A38}"/>
              </a:ext>
            </a:extLst>
          </p:cNvPr>
          <p:cNvSpPr/>
          <p:nvPr/>
        </p:nvSpPr>
        <p:spPr>
          <a:xfrm>
            <a:off x="2257424" y="2145506"/>
            <a:ext cx="200026" cy="1833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5567800C-39FA-4879-AF51-AA13B4BA5F93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2357437" y="2328863"/>
            <a:ext cx="972503" cy="3101463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59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3228214" y="133104"/>
            <a:ext cx="8755883" cy="64633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3A5D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2000" dirty="0"/>
              <a:t>Сохранение экземпляров отчетов и подписи отчетов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3C59C0-9BE8-4AE9-AE13-BB9A242692B8}"/>
              </a:ext>
            </a:extLst>
          </p:cNvPr>
          <p:cNvSpPr/>
          <p:nvPr/>
        </p:nvSpPr>
        <p:spPr>
          <a:xfrm>
            <a:off x="8045485" y="1435467"/>
            <a:ext cx="3938613" cy="70207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>
                <a:solidFill>
                  <a:srgbClr val="3A5D80"/>
                </a:solidFill>
                <a:latin typeface="Montserrat" panose="00000500000000000000" pitchFamily="2" charset="-52"/>
              </a:rPr>
              <a:t>В экземпляре отчета можно указать комиссию, которая выводится в подвале отчета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47CEA0-007E-4C11-9688-661020C89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9" y="972254"/>
            <a:ext cx="7800731" cy="5739432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55672C-424A-41D8-8EED-84BE4BACF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858" y="2793569"/>
            <a:ext cx="7042043" cy="2325410"/>
          </a:xfrm>
          <a:prstGeom prst="rect">
            <a:avLst/>
          </a:prstGeom>
          <a:ln w="28575">
            <a:solidFill>
              <a:srgbClr val="3A5D80"/>
            </a:solidFill>
          </a:ln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5567800C-39FA-4879-AF51-AA13B4BA5F93}"/>
              </a:ext>
            </a:extLst>
          </p:cNvPr>
          <p:cNvCxnSpPr>
            <a:cxnSpLocks/>
          </p:cNvCxnSpPr>
          <p:nvPr/>
        </p:nvCxnSpPr>
        <p:spPr>
          <a:xfrm>
            <a:off x="1317812" y="2115671"/>
            <a:ext cx="4778188" cy="1840603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76961EC-FE99-47A7-9659-A3C18E94E762}"/>
              </a:ext>
            </a:extLst>
          </p:cNvPr>
          <p:cNvCxnSpPr>
            <a:cxnSpLocks/>
          </p:cNvCxnSpPr>
          <p:nvPr/>
        </p:nvCxnSpPr>
        <p:spPr>
          <a:xfrm flipH="1">
            <a:off x="6606988" y="5118979"/>
            <a:ext cx="187054" cy="851429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F718E82-15EE-4A2A-9C13-272294A3BD0F}"/>
              </a:ext>
            </a:extLst>
          </p:cNvPr>
          <p:cNvSpPr/>
          <p:nvPr/>
        </p:nvSpPr>
        <p:spPr>
          <a:xfrm>
            <a:off x="867895" y="5970408"/>
            <a:ext cx="6895540" cy="6808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2724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11838</TotalTime>
  <Words>2250</Words>
  <Application>Microsoft Office PowerPoint</Application>
  <PresentationFormat>Широкоэкранный</PresentationFormat>
  <Paragraphs>189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Montserrat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Рудов</dc:creator>
  <cp:lastModifiedBy>USER</cp:lastModifiedBy>
  <cp:revision>1142</cp:revision>
  <dcterms:created xsi:type="dcterms:W3CDTF">2020-03-30T13:05:44Z</dcterms:created>
  <dcterms:modified xsi:type="dcterms:W3CDTF">2023-12-04T06:06:09Z</dcterms:modified>
</cp:coreProperties>
</file>